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9"/>
  </p:notesMasterIdLst>
  <p:handoutMasterIdLst>
    <p:handoutMasterId r:id="rId20"/>
  </p:handoutMasterIdLst>
  <p:sldIdLst>
    <p:sldId id="256" r:id="rId3"/>
    <p:sldId id="257" r:id="rId4"/>
    <p:sldId id="259" r:id="rId5"/>
    <p:sldId id="269" r:id="rId6"/>
    <p:sldId id="270" r:id="rId7"/>
    <p:sldId id="271" r:id="rId8"/>
    <p:sldId id="273" r:id="rId9"/>
    <p:sldId id="260" r:id="rId10"/>
    <p:sldId id="267" r:id="rId11"/>
    <p:sldId id="264" r:id="rId12"/>
    <p:sldId id="272" r:id="rId13"/>
    <p:sldId id="265" r:id="rId14"/>
    <p:sldId id="266" r:id="rId15"/>
    <p:sldId id="274" r:id="rId16"/>
    <p:sldId id="275" r:id="rId17"/>
    <p:sldId id="27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1" d="100"/>
          <a:sy n="61" d="100"/>
        </p:scale>
        <p:origin x="538" y="38"/>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DDEAAE-DE55-45A3-A4F7-3874E0140D37}"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n-US"/>
        </a:p>
      </dgm:t>
    </dgm:pt>
    <dgm:pt modelId="{E4D23657-D1E8-4B22-974B-8DC90813F51B}">
      <dgm:prSet phldrT="[Text]" custT="1"/>
      <dgm:spPr/>
      <dgm:t>
        <a:bodyPr/>
        <a:lstStyle/>
        <a:p>
          <a:r>
            <a:rPr lang="en-US" altLang="en-US" sz="1800" dirty="0" smtClean="0">
              <a:latin typeface="Times New Roman" panose="02020603050405020304" pitchFamily="18" charset="0"/>
              <a:cs typeface="Times New Roman" panose="02020603050405020304" pitchFamily="18" charset="0"/>
            </a:rPr>
            <a:t>Kids are not taught at home</a:t>
          </a:r>
          <a:endParaRPr lang="en-US" sz="1800" dirty="0">
            <a:latin typeface="Times New Roman" panose="02020603050405020304" pitchFamily="18" charset="0"/>
            <a:cs typeface="Times New Roman" panose="02020603050405020304" pitchFamily="18" charset="0"/>
          </a:endParaRPr>
        </a:p>
      </dgm:t>
    </dgm:pt>
    <dgm:pt modelId="{89EF0911-2234-42D0-AEF3-7FADAFD12999}" type="parTrans" cxnId="{99F95D8E-A851-4953-A3C5-9BF7753ED9FA}">
      <dgm:prSet/>
      <dgm:spPr/>
      <dgm:t>
        <a:bodyPr/>
        <a:lstStyle/>
        <a:p>
          <a:endParaRPr lang="en-US"/>
        </a:p>
      </dgm:t>
    </dgm:pt>
    <dgm:pt modelId="{529487B0-19AA-4AAC-8F83-CF2C113EB84D}" type="sibTrans" cxnId="{99F95D8E-A851-4953-A3C5-9BF7753ED9FA}">
      <dgm:prSet/>
      <dgm:spPr/>
      <dgm:t>
        <a:bodyPr/>
        <a:lstStyle/>
        <a:p>
          <a:endParaRPr lang="en-US"/>
        </a:p>
      </dgm:t>
    </dgm:pt>
    <dgm:pt modelId="{15E11DBD-E9B5-4BCF-A56C-7AAE26CE30DC}">
      <dgm:prSet phldrT="[Text]" custT="1"/>
      <dgm:spPr/>
      <dgm:t>
        <a:bodyPr/>
        <a:lstStyle/>
        <a:p>
          <a:r>
            <a:rPr lang="en-US" altLang="en-US" sz="1800" dirty="0" smtClean="0">
              <a:latin typeface="Times New Roman" panose="02020603050405020304" pitchFamily="18" charset="0"/>
              <a:cs typeface="Times New Roman" panose="02020603050405020304" pitchFamily="18" charset="0"/>
            </a:rPr>
            <a:t>Prepares children; gives them a plan</a:t>
          </a:r>
          <a:endParaRPr lang="en-US" sz="1800" dirty="0">
            <a:latin typeface="Times New Roman" panose="02020603050405020304" pitchFamily="18" charset="0"/>
            <a:cs typeface="Times New Roman" panose="02020603050405020304" pitchFamily="18" charset="0"/>
          </a:endParaRPr>
        </a:p>
      </dgm:t>
    </dgm:pt>
    <dgm:pt modelId="{B7B43D5B-12E9-44B1-B818-4B50F6AD3C0A}" type="parTrans" cxnId="{5E0737F0-6DE4-4885-BC59-82E10D617E50}">
      <dgm:prSet/>
      <dgm:spPr/>
      <dgm:t>
        <a:bodyPr/>
        <a:lstStyle/>
        <a:p>
          <a:endParaRPr lang="en-US"/>
        </a:p>
      </dgm:t>
    </dgm:pt>
    <dgm:pt modelId="{329BDEDB-415B-4AB3-B964-E819D0C56DBB}" type="sibTrans" cxnId="{5E0737F0-6DE4-4885-BC59-82E10D617E50}">
      <dgm:prSet/>
      <dgm:spPr/>
      <dgm:t>
        <a:bodyPr/>
        <a:lstStyle/>
        <a:p>
          <a:endParaRPr lang="en-US"/>
        </a:p>
      </dgm:t>
    </dgm:pt>
    <dgm:pt modelId="{EFFBF12B-D63E-4B2E-A070-783B34F8067A}">
      <dgm:prSet phldrT="[Text]" custT="1"/>
      <dgm:spPr/>
      <dgm:t>
        <a:bodyPr/>
        <a:lstStyle/>
        <a:p>
          <a:r>
            <a:rPr lang="en-US" altLang="en-US" sz="1800" dirty="0" smtClean="0">
              <a:latin typeface="Times New Roman" panose="02020603050405020304" pitchFamily="18" charset="0"/>
              <a:cs typeface="Times New Roman" panose="02020603050405020304" pitchFamily="18" charset="0"/>
            </a:rPr>
            <a:t>Parents don’t understand the need or importance</a:t>
          </a:r>
          <a:endParaRPr lang="en-US" sz="1800" dirty="0">
            <a:latin typeface="Times New Roman" panose="02020603050405020304" pitchFamily="18" charset="0"/>
            <a:cs typeface="Times New Roman" panose="02020603050405020304" pitchFamily="18" charset="0"/>
          </a:endParaRPr>
        </a:p>
      </dgm:t>
    </dgm:pt>
    <dgm:pt modelId="{343E670C-8990-448F-B74B-0C0C58F0AEE6}" type="parTrans" cxnId="{FDD1FFDE-2657-4CAA-9EC8-60AA0C45680E}">
      <dgm:prSet/>
      <dgm:spPr/>
      <dgm:t>
        <a:bodyPr/>
        <a:lstStyle/>
        <a:p>
          <a:endParaRPr lang="en-US"/>
        </a:p>
      </dgm:t>
    </dgm:pt>
    <dgm:pt modelId="{9B86FBBA-6870-48A7-BC63-BFB0AFA28A97}" type="sibTrans" cxnId="{FDD1FFDE-2657-4CAA-9EC8-60AA0C45680E}">
      <dgm:prSet/>
      <dgm:spPr/>
      <dgm:t>
        <a:bodyPr/>
        <a:lstStyle/>
        <a:p>
          <a:endParaRPr lang="en-US"/>
        </a:p>
      </dgm:t>
    </dgm:pt>
    <dgm:pt modelId="{BD3377A0-D83F-4360-A517-CF1E2FACB658}">
      <dgm:prSet phldrT="[Text]" custT="1"/>
      <dgm:spPr/>
      <dgm:t>
        <a:bodyPr/>
        <a:lstStyle/>
        <a:p>
          <a:r>
            <a:rPr lang="en-US" altLang="en-US" sz="1800" dirty="0" smtClean="0">
              <a:latin typeface="Times New Roman" panose="02020603050405020304" pitchFamily="18" charset="0"/>
              <a:cs typeface="Times New Roman" panose="02020603050405020304" pitchFamily="18" charset="0"/>
            </a:rPr>
            <a:t>Empower children with knowledge</a:t>
          </a:r>
          <a:endParaRPr lang="en-US" sz="1800" dirty="0">
            <a:latin typeface="Times New Roman" panose="02020603050405020304" pitchFamily="18" charset="0"/>
            <a:cs typeface="Times New Roman" panose="02020603050405020304" pitchFamily="18" charset="0"/>
          </a:endParaRPr>
        </a:p>
      </dgm:t>
    </dgm:pt>
    <dgm:pt modelId="{AE469777-5F85-4D92-958A-FC0107E94271}" type="parTrans" cxnId="{F41CC988-630F-4DC0-915D-73ADA0B68BC6}">
      <dgm:prSet/>
      <dgm:spPr/>
      <dgm:t>
        <a:bodyPr/>
        <a:lstStyle/>
        <a:p>
          <a:endParaRPr lang="en-US"/>
        </a:p>
      </dgm:t>
    </dgm:pt>
    <dgm:pt modelId="{E9A87563-5CA8-4ADC-B963-6FB5E3966D63}" type="sibTrans" cxnId="{F41CC988-630F-4DC0-915D-73ADA0B68BC6}">
      <dgm:prSet/>
      <dgm:spPr/>
      <dgm:t>
        <a:bodyPr/>
        <a:lstStyle/>
        <a:p>
          <a:endParaRPr lang="en-US"/>
        </a:p>
      </dgm:t>
    </dgm:pt>
    <dgm:pt modelId="{EFD67245-68F0-40E4-A3E7-CF75086D8139}">
      <dgm:prSet phldrT="[Text]" custT="1"/>
      <dgm:spPr/>
      <dgm:t>
        <a:bodyPr/>
        <a:lstStyle/>
        <a:p>
          <a:r>
            <a:rPr lang="en-US" altLang="en-US" sz="1800" dirty="0" smtClean="0">
              <a:latin typeface="Times New Roman" panose="02020603050405020304" pitchFamily="18" charset="0"/>
              <a:cs typeface="Times New Roman" panose="02020603050405020304" pitchFamily="18" charset="0"/>
            </a:rPr>
            <a:t>Children will not always be supervised</a:t>
          </a:r>
          <a:endParaRPr lang="en-US" sz="1800" dirty="0">
            <a:latin typeface="Times New Roman" panose="02020603050405020304" pitchFamily="18" charset="0"/>
            <a:cs typeface="Times New Roman" panose="02020603050405020304" pitchFamily="18" charset="0"/>
          </a:endParaRPr>
        </a:p>
      </dgm:t>
    </dgm:pt>
    <dgm:pt modelId="{C4132ABD-E4D5-4C48-A8B0-80E698B02A15}" type="parTrans" cxnId="{6004D8E9-45F1-46CA-AA98-D6488D6E1E6E}">
      <dgm:prSet/>
      <dgm:spPr/>
      <dgm:t>
        <a:bodyPr/>
        <a:lstStyle/>
        <a:p>
          <a:endParaRPr lang="en-US"/>
        </a:p>
      </dgm:t>
    </dgm:pt>
    <dgm:pt modelId="{5C2F4A82-5381-4513-965A-C0F82B78EB07}" type="sibTrans" cxnId="{6004D8E9-45F1-46CA-AA98-D6488D6E1E6E}">
      <dgm:prSet/>
      <dgm:spPr/>
      <dgm:t>
        <a:bodyPr/>
        <a:lstStyle/>
        <a:p>
          <a:endParaRPr lang="en-US"/>
        </a:p>
      </dgm:t>
    </dgm:pt>
    <dgm:pt modelId="{EF05AB1D-87B9-4E74-BF27-B9932261FD89}">
      <dgm:prSet phldrT="[Text]" custT="1"/>
      <dgm:spPr/>
      <dgm:t>
        <a:bodyPr/>
        <a:lstStyle/>
        <a:p>
          <a:r>
            <a:rPr lang="en-US" altLang="en-US" sz="1800" dirty="0" smtClean="0">
              <a:latin typeface="Times New Roman" panose="02020603050405020304" pitchFamily="18" charset="0"/>
              <a:cs typeface="Times New Roman" panose="02020603050405020304" pitchFamily="18" charset="0"/>
            </a:rPr>
            <a:t>High level of sex offenders</a:t>
          </a:r>
          <a:endParaRPr lang="en-US" sz="1800" dirty="0">
            <a:latin typeface="Times New Roman" panose="02020603050405020304" pitchFamily="18" charset="0"/>
            <a:cs typeface="Times New Roman" panose="02020603050405020304" pitchFamily="18" charset="0"/>
          </a:endParaRPr>
        </a:p>
      </dgm:t>
    </dgm:pt>
    <dgm:pt modelId="{B5CEF747-3F55-4437-9FC2-99F95B7D5CB8}" type="parTrans" cxnId="{FBBEBB98-6A3F-48CA-8F07-FEC6BE8CDCCA}">
      <dgm:prSet/>
      <dgm:spPr/>
      <dgm:t>
        <a:bodyPr/>
        <a:lstStyle/>
        <a:p>
          <a:endParaRPr lang="en-US"/>
        </a:p>
      </dgm:t>
    </dgm:pt>
    <dgm:pt modelId="{28B43E21-CC54-499F-8902-960932B05091}" type="sibTrans" cxnId="{FBBEBB98-6A3F-48CA-8F07-FEC6BE8CDCCA}">
      <dgm:prSet/>
      <dgm:spPr/>
      <dgm:t>
        <a:bodyPr/>
        <a:lstStyle/>
        <a:p>
          <a:endParaRPr lang="en-US"/>
        </a:p>
      </dgm:t>
    </dgm:pt>
    <dgm:pt modelId="{EB3CB291-E23A-4667-A32E-A640A76557A1}" type="pres">
      <dgm:prSet presAssocID="{41DDEAAE-DE55-45A3-A4F7-3874E0140D37}" presName="rootnode" presStyleCnt="0">
        <dgm:presLayoutVars>
          <dgm:chMax/>
          <dgm:chPref/>
          <dgm:dir/>
          <dgm:animLvl val="lvl"/>
        </dgm:presLayoutVars>
      </dgm:prSet>
      <dgm:spPr/>
      <dgm:t>
        <a:bodyPr/>
        <a:lstStyle/>
        <a:p>
          <a:endParaRPr lang="en-US"/>
        </a:p>
      </dgm:t>
    </dgm:pt>
    <dgm:pt modelId="{01035298-0CF7-4145-8EE2-24DBFEAF33BB}" type="pres">
      <dgm:prSet presAssocID="{E4D23657-D1E8-4B22-974B-8DC90813F51B}" presName="composite" presStyleCnt="0"/>
      <dgm:spPr/>
    </dgm:pt>
    <dgm:pt modelId="{21E1F518-1190-4883-914B-1FB66E6D3A63}" type="pres">
      <dgm:prSet presAssocID="{E4D23657-D1E8-4B22-974B-8DC90813F51B}" presName="LShape" presStyleLbl="alignNode1" presStyleIdx="0" presStyleCnt="11"/>
      <dgm:spPr/>
    </dgm:pt>
    <dgm:pt modelId="{80B372F1-8EF3-4532-ACC6-E65E1D63ACA2}" type="pres">
      <dgm:prSet presAssocID="{E4D23657-D1E8-4B22-974B-8DC90813F51B}" presName="ParentText" presStyleLbl="revTx" presStyleIdx="0" presStyleCnt="6">
        <dgm:presLayoutVars>
          <dgm:chMax val="0"/>
          <dgm:chPref val="0"/>
          <dgm:bulletEnabled val="1"/>
        </dgm:presLayoutVars>
      </dgm:prSet>
      <dgm:spPr/>
      <dgm:t>
        <a:bodyPr/>
        <a:lstStyle/>
        <a:p>
          <a:endParaRPr lang="en-US"/>
        </a:p>
      </dgm:t>
    </dgm:pt>
    <dgm:pt modelId="{B746139E-4627-4CCC-9299-5653D77ED24D}" type="pres">
      <dgm:prSet presAssocID="{E4D23657-D1E8-4B22-974B-8DC90813F51B}" presName="Triangle" presStyleLbl="alignNode1" presStyleIdx="1" presStyleCnt="11"/>
      <dgm:spPr/>
    </dgm:pt>
    <dgm:pt modelId="{780BC64D-2F67-498A-99F6-7EB28080D705}" type="pres">
      <dgm:prSet presAssocID="{529487B0-19AA-4AAC-8F83-CF2C113EB84D}" presName="sibTrans" presStyleCnt="0"/>
      <dgm:spPr/>
    </dgm:pt>
    <dgm:pt modelId="{68E230FA-2656-4C78-B827-58AFD214F445}" type="pres">
      <dgm:prSet presAssocID="{529487B0-19AA-4AAC-8F83-CF2C113EB84D}" presName="space" presStyleCnt="0"/>
      <dgm:spPr/>
    </dgm:pt>
    <dgm:pt modelId="{CC0639C6-C78E-4427-B5B4-88CA730DBC20}" type="pres">
      <dgm:prSet presAssocID="{EFFBF12B-D63E-4B2E-A070-783B34F8067A}" presName="composite" presStyleCnt="0"/>
      <dgm:spPr/>
    </dgm:pt>
    <dgm:pt modelId="{D1AC90E4-4C47-4F79-AF06-D636658F9292}" type="pres">
      <dgm:prSet presAssocID="{EFFBF12B-D63E-4B2E-A070-783B34F8067A}" presName="LShape" presStyleLbl="alignNode1" presStyleIdx="2" presStyleCnt="11"/>
      <dgm:spPr/>
    </dgm:pt>
    <dgm:pt modelId="{CE98F38D-87FD-433F-8930-4DC2F926E253}" type="pres">
      <dgm:prSet presAssocID="{EFFBF12B-D63E-4B2E-A070-783B34F8067A}" presName="ParentText" presStyleLbl="revTx" presStyleIdx="1" presStyleCnt="6">
        <dgm:presLayoutVars>
          <dgm:chMax val="0"/>
          <dgm:chPref val="0"/>
          <dgm:bulletEnabled val="1"/>
        </dgm:presLayoutVars>
      </dgm:prSet>
      <dgm:spPr/>
      <dgm:t>
        <a:bodyPr/>
        <a:lstStyle/>
        <a:p>
          <a:endParaRPr lang="en-US"/>
        </a:p>
      </dgm:t>
    </dgm:pt>
    <dgm:pt modelId="{84BC51D0-2E9F-40A4-AC07-D4706FF704E6}" type="pres">
      <dgm:prSet presAssocID="{EFFBF12B-D63E-4B2E-A070-783B34F8067A}" presName="Triangle" presStyleLbl="alignNode1" presStyleIdx="3" presStyleCnt="11"/>
      <dgm:spPr/>
    </dgm:pt>
    <dgm:pt modelId="{D350BB12-E746-412C-A07A-88A536CF34D6}" type="pres">
      <dgm:prSet presAssocID="{9B86FBBA-6870-48A7-BC63-BFB0AFA28A97}" presName="sibTrans" presStyleCnt="0"/>
      <dgm:spPr/>
    </dgm:pt>
    <dgm:pt modelId="{CE9A9F09-57DF-4FB3-91E9-95F2B9251F87}" type="pres">
      <dgm:prSet presAssocID="{9B86FBBA-6870-48A7-BC63-BFB0AFA28A97}" presName="space" presStyleCnt="0"/>
      <dgm:spPr/>
    </dgm:pt>
    <dgm:pt modelId="{DF2F85E9-6BAE-40EA-8F18-DAFCA3EFFB69}" type="pres">
      <dgm:prSet presAssocID="{15E11DBD-E9B5-4BCF-A56C-7AAE26CE30DC}" presName="composite" presStyleCnt="0"/>
      <dgm:spPr/>
    </dgm:pt>
    <dgm:pt modelId="{A5E67CF4-39ED-4CC8-A27F-E45EA5D3AC44}" type="pres">
      <dgm:prSet presAssocID="{15E11DBD-E9B5-4BCF-A56C-7AAE26CE30DC}" presName="LShape" presStyleLbl="alignNode1" presStyleIdx="4" presStyleCnt="11"/>
      <dgm:spPr/>
    </dgm:pt>
    <dgm:pt modelId="{F0124EB5-2136-46F3-B2F4-41A5196C24A0}" type="pres">
      <dgm:prSet presAssocID="{15E11DBD-E9B5-4BCF-A56C-7AAE26CE30DC}" presName="ParentText" presStyleLbl="revTx" presStyleIdx="2" presStyleCnt="6">
        <dgm:presLayoutVars>
          <dgm:chMax val="0"/>
          <dgm:chPref val="0"/>
          <dgm:bulletEnabled val="1"/>
        </dgm:presLayoutVars>
      </dgm:prSet>
      <dgm:spPr/>
      <dgm:t>
        <a:bodyPr/>
        <a:lstStyle/>
        <a:p>
          <a:endParaRPr lang="en-US"/>
        </a:p>
      </dgm:t>
    </dgm:pt>
    <dgm:pt modelId="{D5E82CFA-3F05-41CB-A66C-3A904CCE06CE}" type="pres">
      <dgm:prSet presAssocID="{15E11DBD-E9B5-4BCF-A56C-7AAE26CE30DC}" presName="Triangle" presStyleLbl="alignNode1" presStyleIdx="5" presStyleCnt="11"/>
      <dgm:spPr/>
    </dgm:pt>
    <dgm:pt modelId="{F5574CB1-AC1C-4773-A4A7-C4CE14EF6374}" type="pres">
      <dgm:prSet presAssocID="{329BDEDB-415B-4AB3-B964-E819D0C56DBB}" presName="sibTrans" presStyleCnt="0"/>
      <dgm:spPr/>
    </dgm:pt>
    <dgm:pt modelId="{14FCF07D-F999-4928-B62C-1135C3080FD1}" type="pres">
      <dgm:prSet presAssocID="{329BDEDB-415B-4AB3-B964-E819D0C56DBB}" presName="space" presStyleCnt="0"/>
      <dgm:spPr/>
    </dgm:pt>
    <dgm:pt modelId="{F7267805-E3F7-4739-86C2-E4B79EC8094B}" type="pres">
      <dgm:prSet presAssocID="{BD3377A0-D83F-4360-A517-CF1E2FACB658}" presName="composite" presStyleCnt="0"/>
      <dgm:spPr/>
    </dgm:pt>
    <dgm:pt modelId="{84BD6D55-A845-4FE2-8C87-9605ED8DE464}" type="pres">
      <dgm:prSet presAssocID="{BD3377A0-D83F-4360-A517-CF1E2FACB658}" presName="LShape" presStyleLbl="alignNode1" presStyleIdx="6" presStyleCnt="11"/>
      <dgm:spPr/>
    </dgm:pt>
    <dgm:pt modelId="{017BAF07-A8F4-4A8A-82EB-12AD8D0B263F}" type="pres">
      <dgm:prSet presAssocID="{BD3377A0-D83F-4360-A517-CF1E2FACB658}" presName="ParentText" presStyleLbl="revTx" presStyleIdx="3" presStyleCnt="6">
        <dgm:presLayoutVars>
          <dgm:chMax val="0"/>
          <dgm:chPref val="0"/>
          <dgm:bulletEnabled val="1"/>
        </dgm:presLayoutVars>
      </dgm:prSet>
      <dgm:spPr/>
      <dgm:t>
        <a:bodyPr/>
        <a:lstStyle/>
        <a:p>
          <a:endParaRPr lang="en-US"/>
        </a:p>
      </dgm:t>
    </dgm:pt>
    <dgm:pt modelId="{71FCD863-F1A7-4F00-8FA6-43EF5FF39813}" type="pres">
      <dgm:prSet presAssocID="{BD3377A0-D83F-4360-A517-CF1E2FACB658}" presName="Triangle" presStyleLbl="alignNode1" presStyleIdx="7" presStyleCnt="11"/>
      <dgm:spPr/>
    </dgm:pt>
    <dgm:pt modelId="{7AF2B522-4085-4969-8C64-8DC4E6FFD64A}" type="pres">
      <dgm:prSet presAssocID="{E9A87563-5CA8-4ADC-B963-6FB5E3966D63}" presName="sibTrans" presStyleCnt="0"/>
      <dgm:spPr/>
    </dgm:pt>
    <dgm:pt modelId="{00C4686B-8470-4017-BF03-218460CF5D5A}" type="pres">
      <dgm:prSet presAssocID="{E9A87563-5CA8-4ADC-B963-6FB5E3966D63}" presName="space" presStyleCnt="0"/>
      <dgm:spPr/>
    </dgm:pt>
    <dgm:pt modelId="{DBA3B89E-E824-4295-BD4B-EB4329046CC4}" type="pres">
      <dgm:prSet presAssocID="{EFD67245-68F0-40E4-A3E7-CF75086D8139}" presName="composite" presStyleCnt="0"/>
      <dgm:spPr/>
    </dgm:pt>
    <dgm:pt modelId="{2244C8D9-A33F-47C7-9437-21C4B65EBB86}" type="pres">
      <dgm:prSet presAssocID="{EFD67245-68F0-40E4-A3E7-CF75086D8139}" presName="LShape" presStyleLbl="alignNode1" presStyleIdx="8" presStyleCnt="11"/>
      <dgm:spPr/>
    </dgm:pt>
    <dgm:pt modelId="{76926CFD-51AD-41FF-854F-F19528D5F661}" type="pres">
      <dgm:prSet presAssocID="{EFD67245-68F0-40E4-A3E7-CF75086D8139}" presName="ParentText" presStyleLbl="revTx" presStyleIdx="4" presStyleCnt="6">
        <dgm:presLayoutVars>
          <dgm:chMax val="0"/>
          <dgm:chPref val="0"/>
          <dgm:bulletEnabled val="1"/>
        </dgm:presLayoutVars>
      </dgm:prSet>
      <dgm:spPr/>
      <dgm:t>
        <a:bodyPr/>
        <a:lstStyle/>
        <a:p>
          <a:endParaRPr lang="en-US"/>
        </a:p>
      </dgm:t>
    </dgm:pt>
    <dgm:pt modelId="{FA15A5B2-5B34-4F38-8023-5961C9581A0D}" type="pres">
      <dgm:prSet presAssocID="{EFD67245-68F0-40E4-A3E7-CF75086D8139}" presName="Triangle" presStyleLbl="alignNode1" presStyleIdx="9" presStyleCnt="11"/>
      <dgm:spPr/>
    </dgm:pt>
    <dgm:pt modelId="{BB47C48C-04A9-4581-B658-A0439C569ECC}" type="pres">
      <dgm:prSet presAssocID="{5C2F4A82-5381-4513-965A-C0F82B78EB07}" presName="sibTrans" presStyleCnt="0"/>
      <dgm:spPr/>
    </dgm:pt>
    <dgm:pt modelId="{11220CF8-9365-42BA-8A81-652FE325B291}" type="pres">
      <dgm:prSet presAssocID="{5C2F4A82-5381-4513-965A-C0F82B78EB07}" presName="space" presStyleCnt="0"/>
      <dgm:spPr/>
    </dgm:pt>
    <dgm:pt modelId="{D5B793C3-C207-4CE4-9C09-1DF5CBDDB74A}" type="pres">
      <dgm:prSet presAssocID="{EF05AB1D-87B9-4E74-BF27-B9932261FD89}" presName="composite" presStyleCnt="0"/>
      <dgm:spPr/>
    </dgm:pt>
    <dgm:pt modelId="{1BE33EB7-F7BB-4214-B109-2CB0C578868F}" type="pres">
      <dgm:prSet presAssocID="{EF05AB1D-87B9-4E74-BF27-B9932261FD89}" presName="LShape" presStyleLbl="alignNode1" presStyleIdx="10" presStyleCnt="11"/>
      <dgm:spPr/>
    </dgm:pt>
    <dgm:pt modelId="{62218B67-F4B8-42E7-AC99-E213751D1576}" type="pres">
      <dgm:prSet presAssocID="{EF05AB1D-87B9-4E74-BF27-B9932261FD89}" presName="ParentText" presStyleLbl="revTx" presStyleIdx="5" presStyleCnt="6">
        <dgm:presLayoutVars>
          <dgm:chMax val="0"/>
          <dgm:chPref val="0"/>
          <dgm:bulletEnabled val="1"/>
        </dgm:presLayoutVars>
      </dgm:prSet>
      <dgm:spPr/>
      <dgm:t>
        <a:bodyPr/>
        <a:lstStyle/>
        <a:p>
          <a:endParaRPr lang="en-US"/>
        </a:p>
      </dgm:t>
    </dgm:pt>
  </dgm:ptLst>
  <dgm:cxnLst>
    <dgm:cxn modelId="{FDD1FFDE-2657-4CAA-9EC8-60AA0C45680E}" srcId="{41DDEAAE-DE55-45A3-A4F7-3874E0140D37}" destId="{EFFBF12B-D63E-4B2E-A070-783B34F8067A}" srcOrd="1" destOrd="0" parTransId="{343E670C-8990-448F-B74B-0C0C58F0AEE6}" sibTransId="{9B86FBBA-6870-48A7-BC63-BFB0AFA28A97}"/>
    <dgm:cxn modelId="{F41CC988-630F-4DC0-915D-73ADA0B68BC6}" srcId="{41DDEAAE-DE55-45A3-A4F7-3874E0140D37}" destId="{BD3377A0-D83F-4360-A517-CF1E2FACB658}" srcOrd="3" destOrd="0" parTransId="{AE469777-5F85-4D92-958A-FC0107E94271}" sibTransId="{E9A87563-5CA8-4ADC-B963-6FB5E3966D63}"/>
    <dgm:cxn modelId="{A98402AF-AFAB-470F-9C97-EF1C509D8499}" type="presOf" srcId="{15E11DBD-E9B5-4BCF-A56C-7AAE26CE30DC}" destId="{F0124EB5-2136-46F3-B2F4-41A5196C24A0}" srcOrd="0" destOrd="0" presId="urn:microsoft.com/office/officeart/2009/3/layout/StepUpProcess"/>
    <dgm:cxn modelId="{884EC721-5C67-4C00-9799-250341784182}" type="presOf" srcId="{EF05AB1D-87B9-4E74-BF27-B9932261FD89}" destId="{62218B67-F4B8-42E7-AC99-E213751D1576}" srcOrd="0" destOrd="0" presId="urn:microsoft.com/office/officeart/2009/3/layout/StepUpProcess"/>
    <dgm:cxn modelId="{FBBEBB98-6A3F-48CA-8F07-FEC6BE8CDCCA}" srcId="{41DDEAAE-DE55-45A3-A4F7-3874E0140D37}" destId="{EF05AB1D-87B9-4E74-BF27-B9932261FD89}" srcOrd="5" destOrd="0" parTransId="{B5CEF747-3F55-4437-9FC2-99F95B7D5CB8}" sibTransId="{28B43E21-CC54-499F-8902-960932B05091}"/>
    <dgm:cxn modelId="{8D708D14-96FF-4464-A6C2-F4743DAF65BF}" type="presOf" srcId="{EFD67245-68F0-40E4-A3E7-CF75086D8139}" destId="{76926CFD-51AD-41FF-854F-F19528D5F661}" srcOrd="0" destOrd="0" presId="urn:microsoft.com/office/officeart/2009/3/layout/StepUpProcess"/>
    <dgm:cxn modelId="{6004D8E9-45F1-46CA-AA98-D6488D6E1E6E}" srcId="{41DDEAAE-DE55-45A3-A4F7-3874E0140D37}" destId="{EFD67245-68F0-40E4-A3E7-CF75086D8139}" srcOrd="4" destOrd="0" parTransId="{C4132ABD-E4D5-4C48-A8B0-80E698B02A15}" sibTransId="{5C2F4A82-5381-4513-965A-C0F82B78EB07}"/>
    <dgm:cxn modelId="{F43E217F-63DF-4F01-8A75-8D915C58B743}" type="presOf" srcId="{EFFBF12B-D63E-4B2E-A070-783B34F8067A}" destId="{CE98F38D-87FD-433F-8930-4DC2F926E253}" srcOrd="0" destOrd="0" presId="urn:microsoft.com/office/officeart/2009/3/layout/StepUpProcess"/>
    <dgm:cxn modelId="{B9285067-C906-4FDE-AAAC-9EE99F7669E3}" type="presOf" srcId="{E4D23657-D1E8-4B22-974B-8DC90813F51B}" destId="{80B372F1-8EF3-4532-ACC6-E65E1D63ACA2}" srcOrd="0" destOrd="0" presId="urn:microsoft.com/office/officeart/2009/3/layout/StepUpProcess"/>
    <dgm:cxn modelId="{5E0737F0-6DE4-4885-BC59-82E10D617E50}" srcId="{41DDEAAE-DE55-45A3-A4F7-3874E0140D37}" destId="{15E11DBD-E9B5-4BCF-A56C-7AAE26CE30DC}" srcOrd="2" destOrd="0" parTransId="{B7B43D5B-12E9-44B1-B818-4B50F6AD3C0A}" sibTransId="{329BDEDB-415B-4AB3-B964-E819D0C56DBB}"/>
    <dgm:cxn modelId="{99F95D8E-A851-4953-A3C5-9BF7753ED9FA}" srcId="{41DDEAAE-DE55-45A3-A4F7-3874E0140D37}" destId="{E4D23657-D1E8-4B22-974B-8DC90813F51B}" srcOrd="0" destOrd="0" parTransId="{89EF0911-2234-42D0-AEF3-7FADAFD12999}" sibTransId="{529487B0-19AA-4AAC-8F83-CF2C113EB84D}"/>
    <dgm:cxn modelId="{2607AFFA-E9F8-4160-9AE4-19F4DB2B71C9}" type="presOf" srcId="{41DDEAAE-DE55-45A3-A4F7-3874E0140D37}" destId="{EB3CB291-E23A-4667-A32E-A640A76557A1}" srcOrd="0" destOrd="0" presId="urn:microsoft.com/office/officeart/2009/3/layout/StepUpProcess"/>
    <dgm:cxn modelId="{E2CAE39D-1A4D-4E41-9412-7C26BC0E5772}" type="presOf" srcId="{BD3377A0-D83F-4360-A517-CF1E2FACB658}" destId="{017BAF07-A8F4-4A8A-82EB-12AD8D0B263F}" srcOrd="0" destOrd="0" presId="urn:microsoft.com/office/officeart/2009/3/layout/StepUpProcess"/>
    <dgm:cxn modelId="{D3BFF791-8D8E-4FBF-9F59-1FB887121875}" type="presParOf" srcId="{EB3CB291-E23A-4667-A32E-A640A76557A1}" destId="{01035298-0CF7-4145-8EE2-24DBFEAF33BB}" srcOrd="0" destOrd="0" presId="urn:microsoft.com/office/officeart/2009/3/layout/StepUpProcess"/>
    <dgm:cxn modelId="{AFA2BCAD-2F0B-4C3E-86A6-55A260AD16B0}" type="presParOf" srcId="{01035298-0CF7-4145-8EE2-24DBFEAF33BB}" destId="{21E1F518-1190-4883-914B-1FB66E6D3A63}" srcOrd="0" destOrd="0" presId="urn:microsoft.com/office/officeart/2009/3/layout/StepUpProcess"/>
    <dgm:cxn modelId="{AF2B8620-9DC0-4A87-9014-D45C2D1F8B38}" type="presParOf" srcId="{01035298-0CF7-4145-8EE2-24DBFEAF33BB}" destId="{80B372F1-8EF3-4532-ACC6-E65E1D63ACA2}" srcOrd="1" destOrd="0" presId="urn:microsoft.com/office/officeart/2009/3/layout/StepUpProcess"/>
    <dgm:cxn modelId="{4AA5420E-C2A1-4D24-A1DA-DA9E7976427D}" type="presParOf" srcId="{01035298-0CF7-4145-8EE2-24DBFEAF33BB}" destId="{B746139E-4627-4CCC-9299-5653D77ED24D}" srcOrd="2" destOrd="0" presId="urn:microsoft.com/office/officeart/2009/3/layout/StepUpProcess"/>
    <dgm:cxn modelId="{C3204B2A-D9EE-439E-BA61-A2C860BFF519}" type="presParOf" srcId="{EB3CB291-E23A-4667-A32E-A640A76557A1}" destId="{780BC64D-2F67-498A-99F6-7EB28080D705}" srcOrd="1" destOrd="0" presId="urn:microsoft.com/office/officeart/2009/3/layout/StepUpProcess"/>
    <dgm:cxn modelId="{49AEC91A-7C1D-4222-94BA-4D738F2D6C79}" type="presParOf" srcId="{780BC64D-2F67-498A-99F6-7EB28080D705}" destId="{68E230FA-2656-4C78-B827-58AFD214F445}" srcOrd="0" destOrd="0" presId="urn:microsoft.com/office/officeart/2009/3/layout/StepUpProcess"/>
    <dgm:cxn modelId="{B657B910-3180-41F8-9122-03DBBDBF3255}" type="presParOf" srcId="{EB3CB291-E23A-4667-A32E-A640A76557A1}" destId="{CC0639C6-C78E-4427-B5B4-88CA730DBC20}" srcOrd="2" destOrd="0" presId="urn:microsoft.com/office/officeart/2009/3/layout/StepUpProcess"/>
    <dgm:cxn modelId="{5615F20F-C433-40BB-99B2-DF3CEE9939DE}" type="presParOf" srcId="{CC0639C6-C78E-4427-B5B4-88CA730DBC20}" destId="{D1AC90E4-4C47-4F79-AF06-D636658F9292}" srcOrd="0" destOrd="0" presId="urn:microsoft.com/office/officeart/2009/3/layout/StepUpProcess"/>
    <dgm:cxn modelId="{F8C53303-4A4C-4060-8420-4B609A5DB7CA}" type="presParOf" srcId="{CC0639C6-C78E-4427-B5B4-88CA730DBC20}" destId="{CE98F38D-87FD-433F-8930-4DC2F926E253}" srcOrd="1" destOrd="0" presId="urn:microsoft.com/office/officeart/2009/3/layout/StepUpProcess"/>
    <dgm:cxn modelId="{23EA5987-841F-4A91-A9E4-3A5579D9CA26}" type="presParOf" srcId="{CC0639C6-C78E-4427-B5B4-88CA730DBC20}" destId="{84BC51D0-2E9F-40A4-AC07-D4706FF704E6}" srcOrd="2" destOrd="0" presId="urn:microsoft.com/office/officeart/2009/3/layout/StepUpProcess"/>
    <dgm:cxn modelId="{0E846C73-F2D8-442E-80B7-D0A6B0FA2397}" type="presParOf" srcId="{EB3CB291-E23A-4667-A32E-A640A76557A1}" destId="{D350BB12-E746-412C-A07A-88A536CF34D6}" srcOrd="3" destOrd="0" presId="urn:microsoft.com/office/officeart/2009/3/layout/StepUpProcess"/>
    <dgm:cxn modelId="{41C0B277-1BF0-49E5-8FE5-9C9ECB3B977C}" type="presParOf" srcId="{D350BB12-E746-412C-A07A-88A536CF34D6}" destId="{CE9A9F09-57DF-4FB3-91E9-95F2B9251F87}" srcOrd="0" destOrd="0" presId="urn:microsoft.com/office/officeart/2009/3/layout/StepUpProcess"/>
    <dgm:cxn modelId="{BD02CC66-E7B8-4247-B83C-1E49E3A3190F}" type="presParOf" srcId="{EB3CB291-E23A-4667-A32E-A640A76557A1}" destId="{DF2F85E9-6BAE-40EA-8F18-DAFCA3EFFB69}" srcOrd="4" destOrd="0" presId="urn:microsoft.com/office/officeart/2009/3/layout/StepUpProcess"/>
    <dgm:cxn modelId="{73FD8DEB-3FA4-428D-8D3F-4FFB6F588D0C}" type="presParOf" srcId="{DF2F85E9-6BAE-40EA-8F18-DAFCA3EFFB69}" destId="{A5E67CF4-39ED-4CC8-A27F-E45EA5D3AC44}" srcOrd="0" destOrd="0" presId="urn:microsoft.com/office/officeart/2009/3/layout/StepUpProcess"/>
    <dgm:cxn modelId="{1D96201E-2684-4A2C-ABB0-E762F06034DB}" type="presParOf" srcId="{DF2F85E9-6BAE-40EA-8F18-DAFCA3EFFB69}" destId="{F0124EB5-2136-46F3-B2F4-41A5196C24A0}" srcOrd="1" destOrd="0" presId="urn:microsoft.com/office/officeart/2009/3/layout/StepUpProcess"/>
    <dgm:cxn modelId="{24606857-F5A8-4647-9106-43600BEA9834}" type="presParOf" srcId="{DF2F85E9-6BAE-40EA-8F18-DAFCA3EFFB69}" destId="{D5E82CFA-3F05-41CB-A66C-3A904CCE06CE}" srcOrd="2" destOrd="0" presId="urn:microsoft.com/office/officeart/2009/3/layout/StepUpProcess"/>
    <dgm:cxn modelId="{07D8BB63-7C45-4577-8989-CC9573B5B902}" type="presParOf" srcId="{EB3CB291-E23A-4667-A32E-A640A76557A1}" destId="{F5574CB1-AC1C-4773-A4A7-C4CE14EF6374}" srcOrd="5" destOrd="0" presId="urn:microsoft.com/office/officeart/2009/3/layout/StepUpProcess"/>
    <dgm:cxn modelId="{C4CA2C05-C5A2-47D3-932D-7D1B0EE24BEE}" type="presParOf" srcId="{F5574CB1-AC1C-4773-A4A7-C4CE14EF6374}" destId="{14FCF07D-F999-4928-B62C-1135C3080FD1}" srcOrd="0" destOrd="0" presId="urn:microsoft.com/office/officeart/2009/3/layout/StepUpProcess"/>
    <dgm:cxn modelId="{7FAFAFA6-7B39-4537-89CE-AEC6E1FDC1A9}" type="presParOf" srcId="{EB3CB291-E23A-4667-A32E-A640A76557A1}" destId="{F7267805-E3F7-4739-86C2-E4B79EC8094B}" srcOrd="6" destOrd="0" presId="urn:microsoft.com/office/officeart/2009/3/layout/StepUpProcess"/>
    <dgm:cxn modelId="{B8EEDE98-2938-420A-B3C9-CF0DD836BE71}" type="presParOf" srcId="{F7267805-E3F7-4739-86C2-E4B79EC8094B}" destId="{84BD6D55-A845-4FE2-8C87-9605ED8DE464}" srcOrd="0" destOrd="0" presId="urn:microsoft.com/office/officeart/2009/3/layout/StepUpProcess"/>
    <dgm:cxn modelId="{CB77E330-7285-406B-9575-53E4A1582DCA}" type="presParOf" srcId="{F7267805-E3F7-4739-86C2-E4B79EC8094B}" destId="{017BAF07-A8F4-4A8A-82EB-12AD8D0B263F}" srcOrd="1" destOrd="0" presId="urn:microsoft.com/office/officeart/2009/3/layout/StepUpProcess"/>
    <dgm:cxn modelId="{46A7B813-42EA-4587-87C6-265C5082DAA8}" type="presParOf" srcId="{F7267805-E3F7-4739-86C2-E4B79EC8094B}" destId="{71FCD863-F1A7-4F00-8FA6-43EF5FF39813}" srcOrd="2" destOrd="0" presId="urn:microsoft.com/office/officeart/2009/3/layout/StepUpProcess"/>
    <dgm:cxn modelId="{263D9B11-7D2E-49C0-9701-92FD574E2EB7}" type="presParOf" srcId="{EB3CB291-E23A-4667-A32E-A640A76557A1}" destId="{7AF2B522-4085-4969-8C64-8DC4E6FFD64A}" srcOrd="7" destOrd="0" presId="urn:microsoft.com/office/officeart/2009/3/layout/StepUpProcess"/>
    <dgm:cxn modelId="{73FAFD94-09C4-48A5-88CD-7E990585E45D}" type="presParOf" srcId="{7AF2B522-4085-4969-8C64-8DC4E6FFD64A}" destId="{00C4686B-8470-4017-BF03-218460CF5D5A}" srcOrd="0" destOrd="0" presId="urn:microsoft.com/office/officeart/2009/3/layout/StepUpProcess"/>
    <dgm:cxn modelId="{6DB0D0CE-90E6-4FDA-B7E1-9762E95325AD}" type="presParOf" srcId="{EB3CB291-E23A-4667-A32E-A640A76557A1}" destId="{DBA3B89E-E824-4295-BD4B-EB4329046CC4}" srcOrd="8" destOrd="0" presId="urn:microsoft.com/office/officeart/2009/3/layout/StepUpProcess"/>
    <dgm:cxn modelId="{55E960A2-C0DA-4030-9B75-5755E1B5FFD4}" type="presParOf" srcId="{DBA3B89E-E824-4295-BD4B-EB4329046CC4}" destId="{2244C8D9-A33F-47C7-9437-21C4B65EBB86}" srcOrd="0" destOrd="0" presId="urn:microsoft.com/office/officeart/2009/3/layout/StepUpProcess"/>
    <dgm:cxn modelId="{F22C61F7-1C43-41CE-B99B-9C241680F45A}" type="presParOf" srcId="{DBA3B89E-E824-4295-BD4B-EB4329046CC4}" destId="{76926CFD-51AD-41FF-854F-F19528D5F661}" srcOrd="1" destOrd="0" presId="urn:microsoft.com/office/officeart/2009/3/layout/StepUpProcess"/>
    <dgm:cxn modelId="{D08727B1-9F69-43B2-9FAD-20EA41EBC5B4}" type="presParOf" srcId="{DBA3B89E-E824-4295-BD4B-EB4329046CC4}" destId="{FA15A5B2-5B34-4F38-8023-5961C9581A0D}" srcOrd="2" destOrd="0" presId="urn:microsoft.com/office/officeart/2009/3/layout/StepUpProcess"/>
    <dgm:cxn modelId="{B7D3CAFB-233A-4228-AA70-C17EAE7800C7}" type="presParOf" srcId="{EB3CB291-E23A-4667-A32E-A640A76557A1}" destId="{BB47C48C-04A9-4581-B658-A0439C569ECC}" srcOrd="9" destOrd="0" presId="urn:microsoft.com/office/officeart/2009/3/layout/StepUpProcess"/>
    <dgm:cxn modelId="{CF03919A-E368-4208-B806-18BE970D0C32}" type="presParOf" srcId="{BB47C48C-04A9-4581-B658-A0439C569ECC}" destId="{11220CF8-9365-42BA-8A81-652FE325B291}" srcOrd="0" destOrd="0" presId="urn:microsoft.com/office/officeart/2009/3/layout/StepUpProcess"/>
    <dgm:cxn modelId="{3E0AC2E2-4174-4542-9E61-DEC852C3F582}" type="presParOf" srcId="{EB3CB291-E23A-4667-A32E-A640A76557A1}" destId="{D5B793C3-C207-4CE4-9C09-1DF5CBDDB74A}" srcOrd="10" destOrd="0" presId="urn:microsoft.com/office/officeart/2009/3/layout/StepUpProcess"/>
    <dgm:cxn modelId="{AECC67A1-CDDD-4046-9C73-1A06FE7B274A}" type="presParOf" srcId="{D5B793C3-C207-4CE4-9C09-1DF5CBDDB74A}" destId="{1BE33EB7-F7BB-4214-B109-2CB0C578868F}" srcOrd="0" destOrd="0" presId="urn:microsoft.com/office/officeart/2009/3/layout/StepUpProcess"/>
    <dgm:cxn modelId="{131CA61F-8F9C-4523-A082-8C88E1B77D72}" type="presParOf" srcId="{D5B793C3-C207-4CE4-9C09-1DF5CBDDB74A}" destId="{62218B67-F4B8-42E7-AC99-E213751D1576}"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13F462-65F8-4446-B147-46F180074C0A}"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7AEACA4C-9826-4EAF-BB64-B7845C8A4169}">
      <dgm:prSet phldrT="[Text]" custT="1"/>
      <dgm:spPr/>
      <dgm:t>
        <a:bodyPr/>
        <a:lstStyle/>
        <a:p>
          <a:r>
            <a:rPr lang="en-US" sz="2400" dirty="0" smtClean="0"/>
            <a:t>This curriculum has effectively been presented in many different ways, by many different professionals:</a:t>
          </a:r>
          <a:endParaRPr lang="en-US" sz="2400" dirty="0"/>
        </a:p>
      </dgm:t>
    </dgm:pt>
    <dgm:pt modelId="{099B2FAB-3AA0-42DE-AEB5-2DBA4FDF9A2D}" type="parTrans" cxnId="{8C357292-2F66-42F7-ADAF-C16BEBD48CDA}">
      <dgm:prSet/>
      <dgm:spPr/>
      <dgm:t>
        <a:bodyPr/>
        <a:lstStyle/>
        <a:p>
          <a:endParaRPr lang="en-US"/>
        </a:p>
      </dgm:t>
    </dgm:pt>
    <dgm:pt modelId="{2B2826E0-C2C3-4ADC-8A2E-572E98A1E16C}" type="sibTrans" cxnId="{8C357292-2F66-42F7-ADAF-C16BEBD48CDA}">
      <dgm:prSet/>
      <dgm:spPr/>
      <dgm:t>
        <a:bodyPr/>
        <a:lstStyle/>
        <a:p>
          <a:endParaRPr lang="en-US"/>
        </a:p>
      </dgm:t>
    </dgm:pt>
    <dgm:pt modelId="{1DDEC4B6-CF61-44C8-9537-927124DE6858}">
      <dgm:prSet custT="1"/>
      <dgm:spPr/>
      <dgm:t>
        <a:bodyPr/>
        <a:lstStyle/>
        <a:p>
          <a:r>
            <a:rPr lang="en-US" sz="2000" dirty="0" smtClean="0"/>
            <a:t>Classroom teachers present it as independent lessons.</a:t>
          </a:r>
          <a:endParaRPr lang="en-US" sz="2000" dirty="0"/>
        </a:p>
      </dgm:t>
    </dgm:pt>
    <dgm:pt modelId="{381049A3-B0CF-40E8-9865-ED385B09AC43}" type="parTrans" cxnId="{4AECB9E7-05FF-4FC4-AA1D-93A6137D7DD0}">
      <dgm:prSet/>
      <dgm:spPr/>
      <dgm:t>
        <a:bodyPr/>
        <a:lstStyle/>
        <a:p>
          <a:endParaRPr lang="en-US"/>
        </a:p>
      </dgm:t>
    </dgm:pt>
    <dgm:pt modelId="{527787B6-486B-47CC-AC16-9F562C5194AF}" type="sibTrans" cxnId="{4AECB9E7-05FF-4FC4-AA1D-93A6137D7DD0}">
      <dgm:prSet/>
      <dgm:spPr/>
      <dgm:t>
        <a:bodyPr/>
        <a:lstStyle/>
        <a:p>
          <a:endParaRPr lang="en-US"/>
        </a:p>
      </dgm:t>
    </dgm:pt>
    <dgm:pt modelId="{F5DB9893-B26E-49DA-AB62-97DA64FC1C77}">
      <dgm:prSet custT="1"/>
      <dgm:spPr/>
      <dgm:t>
        <a:bodyPr/>
        <a:lstStyle/>
        <a:p>
          <a:r>
            <a:rPr lang="en-US" sz="2000" dirty="0" smtClean="0"/>
            <a:t>Health teachers present it as part of the study on safety.</a:t>
          </a:r>
          <a:endParaRPr lang="en-US" sz="2000" dirty="0"/>
        </a:p>
      </dgm:t>
    </dgm:pt>
    <dgm:pt modelId="{D6843499-32B9-42AF-8A73-D8F709E5F96B}" type="parTrans" cxnId="{4CAF5AB6-02D1-467A-882A-63996D454A74}">
      <dgm:prSet/>
      <dgm:spPr/>
      <dgm:t>
        <a:bodyPr/>
        <a:lstStyle/>
        <a:p>
          <a:endParaRPr lang="en-US"/>
        </a:p>
      </dgm:t>
    </dgm:pt>
    <dgm:pt modelId="{C1CA8BBB-DA20-4942-8E86-F692FA2A4C6E}" type="sibTrans" cxnId="{4CAF5AB6-02D1-467A-882A-63996D454A74}">
      <dgm:prSet/>
      <dgm:spPr/>
      <dgm:t>
        <a:bodyPr/>
        <a:lstStyle/>
        <a:p>
          <a:endParaRPr lang="en-US"/>
        </a:p>
      </dgm:t>
    </dgm:pt>
    <dgm:pt modelId="{3A195B04-11BC-4A06-AC91-AAAD6938D5B0}">
      <dgm:prSet custT="1"/>
      <dgm:spPr/>
      <dgm:t>
        <a:bodyPr/>
        <a:lstStyle/>
        <a:p>
          <a:r>
            <a:rPr lang="en-US" sz="2000" dirty="0" smtClean="0"/>
            <a:t>Guidance counselors present selected topics to the classrooms.</a:t>
          </a:r>
          <a:endParaRPr lang="en-US" sz="2000" dirty="0"/>
        </a:p>
      </dgm:t>
    </dgm:pt>
    <dgm:pt modelId="{457512B7-2026-442F-A8C9-EDB949F7D6B8}" type="parTrans" cxnId="{F2D9B81C-5735-4C11-B4EF-F466A59E1318}">
      <dgm:prSet/>
      <dgm:spPr/>
      <dgm:t>
        <a:bodyPr/>
        <a:lstStyle/>
        <a:p>
          <a:endParaRPr lang="en-US"/>
        </a:p>
      </dgm:t>
    </dgm:pt>
    <dgm:pt modelId="{9EE69C60-AEF0-4B48-A138-1CD835CF5B25}" type="sibTrans" cxnId="{F2D9B81C-5735-4C11-B4EF-F466A59E1318}">
      <dgm:prSet/>
      <dgm:spPr/>
      <dgm:t>
        <a:bodyPr/>
        <a:lstStyle/>
        <a:p>
          <a:endParaRPr lang="en-US"/>
        </a:p>
      </dgm:t>
    </dgm:pt>
    <dgm:pt modelId="{B87BD802-EA3B-4D66-9647-4AC6C61DF018}">
      <dgm:prSet custT="1"/>
      <dgm:spPr/>
      <dgm:t>
        <a:bodyPr/>
        <a:lstStyle/>
        <a:p>
          <a:r>
            <a:rPr lang="en-US" sz="2000" dirty="0" smtClean="0"/>
            <a:t>Public safety present the lessons in the classroom.</a:t>
          </a:r>
          <a:endParaRPr lang="en-US" sz="2000" dirty="0"/>
        </a:p>
      </dgm:t>
    </dgm:pt>
    <dgm:pt modelId="{D1C7FEBE-4A73-4E7C-8239-28029A373B54}" type="parTrans" cxnId="{1C2E2120-1003-480F-857B-84BF15C4B1CE}">
      <dgm:prSet/>
      <dgm:spPr/>
      <dgm:t>
        <a:bodyPr/>
        <a:lstStyle/>
        <a:p>
          <a:endParaRPr lang="en-US"/>
        </a:p>
      </dgm:t>
    </dgm:pt>
    <dgm:pt modelId="{99C97521-4EBC-493B-AE6C-1AE72290ED92}" type="sibTrans" cxnId="{1C2E2120-1003-480F-857B-84BF15C4B1CE}">
      <dgm:prSet/>
      <dgm:spPr/>
      <dgm:t>
        <a:bodyPr/>
        <a:lstStyle/>
        <a:p>
          <a:endParaRPr lang="en-US"/>
        </a:p>
      </dgm:t>
    </dgm:pt>
    <dgm:pt modelId="{D5532A81-A935-46EE-B9ED-87514BCF7299}">
      <dgm:prSet custT="1"/>
      <dgm:spPr/>
      <dgm:t>
        <a:bodyPr/>
        <a:lstStyle/>
        <a:p>
          <a:r>
            <a:rPr lang="en-US" sz="2000" dirty="0" smtClean="0"/>
            <a:t>Teamwork is used (police officers + guidance counselors, etc.)</a:t>
          </a:r>
          <a:endParaRPr lang="en-US" sz="2000" dirty="0"/>
        </a:p>
      </dgm:t>
    </dgm:pt>
    <dgm:pt modelId="{3064516E-2B5B-4004-B5CC-453C4E868BA9}" type="parTrans" cxnId="{0C078906-9F67-46B6-B85D-69C2173332EE}">
      <dgm:prSet/>
      <dgm:spPr/>
      <dgm:t>
        <a:bodyPr/>
        <a:lstStyle/>
        <a:p>
          <a:endParaRPr lang="en-US"/>
        </a:p>
      </dgm:t>
    </dgm:pt>
    <dgm:pt modelId="{E610AC09-4490-42FF-9862-0F5D1143F967}" type="sibTrans" cxnId="{0C078906-9F67-46B6-B85D-69C2173332EE}">
      <dgm:prSet/>
      <dgm:spPr/>
      <dgm:t>
        <a:bodyPr/>
        <a:lstStyle/>
        <a:p>
          <a:endParaRPr lang="en-US"/>
        </a:p>
      </dgm:t>
    </dgm:pt>
    <dgm:pt modelId="{EF0FE11F-05AC-4AD3-B515-858E5E8B5186}">
      <dgm:prSet custT="1"/>
      <dgm:spPr/>
      <dgm:t>
        <a:bodyPr/>
        <a:lstStyle/>
        <a:p>
          <a:r>
            <a:rPr lang="en-US" sz="2000" dirty="0" smtClean="0"/>
            <a:t>Self-defense instructors utilize the curriculum as a passive alternative.</a:t>
          </a:r>
          <a:endParaRPr lang="en-US" sz="2000" dirty="0"/>
        </a:p>
      </dgm:t>
    </dgm:pt>
    <dgm:pt modelId="{D5133D31-A636-49DE-B07C-FC8E2202F004}" type="parTrans" cxnId="{9F521104-C891-4F84-8ADC-FBED93131FA8}">
      <dgm:prSet/>
      <dgm:spPr/>
      <dgm:t>
        <a:bodyPr/>
        <a:lstStyle/>
        <a:p>
          <a:endParaRPr lang="en-US"/>
        </a:p>
      </dgm:t>
    </dgm:pt>
    <dgm:pt modelId="{3BD35FDD-7FBF-4C41-AAFD-93D845839C14}" type="sibTrans" cxnId="{9F521104-C891-4F84-8ADC-FBED93131FA8}">
      <dgm:prSet/>
      <dgm:spPr/>
      <dgm:t>
        <a:bodyPr/>
        <a:lstStyle/>
        <a:p>
          <a:endParaRPr lang="en-US"/>
        </a:p>
      </dgm:t>
    </dgm:pt>
    <dgm:pt modelId="{B7B390F0-2675-4C67-A11B-94EBE7246310}">
      <dgm:prSet custT="1"/>
      <dgm:spPr/>
      <dgm:t>
        <a:bodyPr/>
        <a:lstStyle/>
        <a:p>
          <a:r>
            <a:rPr lang="en-US" sz="2000" dirty="0" smtClean="0"/>
            <a:t>Day cares, religious organizations and non-profits incorporate the curriculum concepts into other lessons or programs. </a:t>
          </a:r>
          <a:endParaRPr lang="en-US" sz="2000" dirty="0"/>
        </a:p>
      </dgm:t>
    </dgm:pt>
    <dgm:pt modelId="{A862F284-0CAC-46C6-A009-10F7C854C82A}" type="parTrans" cxnId="{2CD2C33D-0BAE-4FCD-A89F-A1D200F7ABC7}">
      <dgm:prSet/>
      <dgm:spPr/>
      <dgm:t>
        <a:bodyPr/>
        <a:lstStyle/>
        <a:p>
          <a:endParaRPr lang="en-US"/>
        </a:p>
      </dgm:t>
    </dgm:pt>
    <dgm:pt modelId="{81FAE697-9308-4260-A3D8-3EFE44C74004}" type="sibTrans" cxnId="{2CD2C33D-0BAE-4FCD-A89F-A1D200F7ABC7}">
      <dgm:prSet/>
      <dgm:spPr/>
      <dgm:t>
        <a:bodyPr/>
        <a:lstStyle/>
        <a:p>
          <a:endParaRPr lang="en-US"/>
        </a:p>
      </dgm:t>
    </dgm:pt>
    <dgm:pt modelId="{15DEF225-917E-4001-8098-8090D654BE64}" type="pres">
      <dgm:prSet presAssocID="{DC13F462-65F8-4446-B147-46F180074C0A}" presName="linear" presStyleCnt="0">
        <dgm:presLayoutVars>
          <dgm:animLvl val="lvl"/>
          <dgm:resizeHandles val="exact"/>
        </dgm:presLayoutVars>
      </dgm:prSet>
      <dgm:spPr/>
      <dgm:t>
        <a:bodyPr/>
        <a:lstStyle/>
        <a:p>
          <a:endParaRPr lang="en-US"/>
        </a:p>
      </dgm:t>
    </dgm:pt>
    <dgm:pt modelId="{F184F530-417B-4521-BE04-5F72F68C260D}" type="pres">
      <dgm:prSet presAssocID="{7AEACA4C-9826-4EAF-BB64-B7845C8A4169}" presName="parentText" presStyleLbl="node1" presStyleIdx="0" presStyleCnt="1" custLinFactNeighborX="-164" custLinFactNeighborY="-9163">
        <dgm:presLayoutVars>
          <dgm:chMax val="0"/>
          <dgm:bulletEnabled val="1"/>
        </dgm:presLayoutVars>
      </dgm:prSet>
      <dgm:spPr/>
      <dgm:t>
        <a:bodyPr/>
        <a:lstStyle/>
        <a:p>
          <a:endParaRPr lang="en-US"/>
        </a:p>
      </dgm:t>
    </dgm:pt>
    <dgm:pt modelId="{EF49B591-DFCD-4A74-9ED0-3F895958759D}" type="pres">
      <dgm:prSet presAssocID="{7AEACA4C-9826-4EAF-BB64-B7845C8A4169}" presName="childText" presStyleLbl="revTx" presStyleIdx="0" presStyleCnt="1">
        <dgm:presLayoutVars>
          <dgm:bulletEnabled val="1"/>
        </dgm:presLayoutVars>
      </dgm:prSet>
      <dgm:spPr/>
      <dgm:t>
        <a:bodyPr/>
        <a:lstStyle/>
        <a:p>
          <a:endParaRPr lang="en-US"/>
        </a:p>
      </dgm:t>
    </dgm:pt>
  </dgm:ptLst>
  <dgm:cxnLst>
    <dgm:cxn modelId="{AA14553F-8ECB-43A8-96B2-48B775DCDE42}" type="presOf" srcId="{B87BD802-EA3B-4D66-9647-4AC6C61DF018}" destId="{EF49B591-DFCD-4A74-9ED0-3F895958759D}" srcOrd="0" destOrd="3" presId="urn:microsoft.com/office/officeart/2005/8/layout/vList2"/>
    <dgm:cxn modelId="{4CAF5AB6-02D1-467A-882A-63996D454A74}" srcId="{7AEACA4C-9826-4EAF-BB64-B7845C8A4169}" destId="{F5DB9893-B26E-49DA-AB62-97DA64FC1C77}" srcOrd="1" destOrd="0" parTransId="{D6843499-32B9-42AF-8A73-D8F709E5F96B}" sibTransId="{C1CA8BBB-DA20-4942-8E86-F692FA2A4C6E}"/>
    <dgm:cxn modelId="{D503C4F5-C537-45A7-AC01-955F69395D72}" type="presOf" srcId="{3A195B04-11BC-4A06-AC91-AAAD6938D5B0}" destId="{EF49B591-DFCD-4A74-9ED0-3F895958759D}" srcOrd="0" destOrd="2" presId="urn:microsoft.com/office/officeart/2005/8/layout/vList2"/>
    <dgm:cxn modelId="{88BDA58D-2D6C-4C6B-9BC1-B9EAA5A8160D}" type="presOf" srcId="{D5532A81-A935-46EE-B9ED-87514BCF7299}" destId="{EF49B591-DFCD-4A74-9ED0-3F895958759D}" srcOrd="0" destOrd="4" presId="urn:microsoft.com/office/officeart/2005/8/layout/vList2"/>
    <dgm:cxn modelId="{F2D9B81C-5735-4C11-B4EF-F466A59E1318}" srcId="{7AEACA4C-9826-4EAF-BB64-B7845C8A4169}" destId="{3A195B04-11BC-4A06-AC91-AAAD6938D5B0}" srcOrd="2" destOrd="0" parTransId="{457512B7-2026-442F-A8C9-EDB949F7D6B8}" sibTransId="{9EE69C60-AEF0-4B48-A138-1CD835CF5B25}"/>
    <dgm:cxn modelId="{01AF6A76-F55C-47B1-A5CF-774618EF8284}" type="presOf" srcId="{B7B390F0-2675-4C67-A11B-94EBE7246310}" destId="{EF49B591-DFCD-4A74-9ED0-3F895958759D}" srcOrd="0" destOrd="6" presId="urn:microsoft.com/office/officeart/2005/8/layout/vList2"/>
    <dgm:cxn modelId="{1C2E2120-1003-480F-857B-84BF15C4B1CE}" srcId="{7AEACA4C-9826-4EAF-BB64-B7845C8A4169}" destId="{B87BD802-EA3B-4D66-9647-4AC6C61DF018}" srcOrd="3" destOrd="0" parTransId="{D1C7FEBE-4A73-4E7C-8239-28029A373B54}" sibTransId="{99C97521-4EBC-493B-AE6C-1AE72290ED92}"/>
    <dgm:cxn modelId="{F8507325-9998-4A91-9BC3-68E5CF9BA4F7}" type="presOf" srcId="{7AEACA4C-9826-4EAF-BB64-B7845C8A4169}" destId="{F184F530-417B-4521-BE04-5F72F68C260D}" srcOrd="0" destOrd="0" presId="urn:microsoft.com/office/officeart/2005/8/layout/vList2"/>
    <dgm:cxn modelId="{473CCFDA-A651-40FC-BBA6-BD3234715678}" type="presOf" srcId="{DC13F462-65F8-4446-B147-46F180074C0A}" destId="{15DEF225-917E-4001-8098-8090D654BE64}" srcOrd="0" destOrd="0" presId="urn:microsoft.com/office/officeart/2005/8/layout/vList2"/>
    <dgm:cxn modelId="{4AECB9E7-05FF-4FC4-AA1D-93A6137D7DD0}" srcId="{7AEACA4C-9826-4EAF-BB64-B7845C8A4169}" destId="{1DDEC4B6-CF61-44C8-9537-927124DE6858}" srcOrd="0" destOrd="0" parTransId="{381049A3-B0CF-40E8-9865-ED385B09AC43}" sibTransId="{527787B6-486B-47CC-AC16-9F562C5194AF}"/>
    <dgm:cxn modelId="{9F521104-C891-4F84-8ADC-FBED93131FA8}" srcId="{7AEACA4C-9826-4EAF-BB64-B7845C8A4169}" destId="{EF0FE11F-05AC-4AD3-B515-858E5E8B5186}" srcOrd="5" destOrd="0" parTransId="{D5133D31-A636-49DE-B07C-FC8E2202F004}" sibTransId="{3BD35FDD-7FBF-4C41-AAFD-93D845839C14}"/>
    <dgm:cxn modelId="{0EF9D265-D479-4DF2-A2C6-356495B25814}" type="presOf" srcId="{EF0FE11F-05AC-4AD3-B515-858E5E8B5186}" destId="{EF49B591-DFCD-4A74-9ED0-3F895958759D}" srcOrd="0" destOrd="5" presId="urn:microsoft.com/office/officeart/2005/8/layout/vList2"/>
    <dgm:cxn modelId="{8C357292-2F66-42F7-ADAF-C16BEBD48CDA}" srcId="{DC13F462-65F8-4446-B147-46F180074C0A}" destId="{7AEACA4C-9826-4EAF-BB64-B7845C8A4169}" srcOrd="0" destOrd="0" parTransId="{099B2FAB-3AA0-42DE-AEB5-2DBA4FDF9A2D}" sibTransId="{2B2826E0-C2C3-4ADC-8A2E-572E98A1E16C}"/>
    <dgm:cxn modelId="{097CCE5B-DCAD-40E7-A3B0-F8E107CE161E}" type="presOf" srcId="{F5DB9893-B26E-49DA-AB62-97DA64FC1C77}" destId="{EF49B591-DFCD-4A74-9ED0-3F895958759D}" srcOrd="0" destOrd="1" presId="urn:microsoft.com/office/officeart/2005/8/layout/vList2"/>
    <dgm:cxn modelId="{C972E91F-1985-460D-91B7-6CA8D596A8E9}" type="presOf" srcId="{1DDEC4B6-CF61-44C8-9537-927124DE6858}" destId="{EF49B591-DFCD-4A74-9ED0-3F895958759D}" srcOrd="0" destOrd="0" presId="urn:microsoft.com/office/officeart/2005/8/layout/vList2"/>
    <dgm:cxn modelId="{2CD2C33D-0BAE-4FCD-A89F-A1D200F7ABC7}" srcId="{7AEACA4C-9826-4EAF-BB64-B7845C8A4169}" destId="{B7B390F0-2675-4C67-A11B-94EBE7246310}" srcOrd="6" destOrd="0" parTransId="{A862F284-0CAC-46C6-A009-10F7C854C82A}" sibTransId="{81FAE697-9308-4260-A3D8-3EFE44C74004}"/>
    <dgm:cxn modelId="{0C078906-9F67-46B6-B85D-69C2173332EE}" srcId="{7AEACA4C-9826-4EAF-BB64-B7845C8A4169}" destId="{D5532A81-A935-46EE-B9ED-87514BCF7299}" srcOrd="4" destOrd="0" parTransId="{3064516E-2B5B-4004-B5CC-453C4E868BA9}" sibTransId="{E610AC09-4490-42FF-9862-0F5D1143F967}"/>
    <dgm:cxn modelId="{84729703-4AE0-4506-AF58-F684546F4E9F}" type="presParOf" srcId="{15DEF225-917E-4001-8098-8090D654BE64}" destId="{F184F530-417B-4521-BE04-5F72F68C260D}" srcOrd="0" destOrd="0" presId="urn:microsoft.com/office/officeart/2005/8/layout/vList2"/>
    <dgm:cxn modelId="{7FCA2368-92B1-4AFC-93E3-D5FC980EEF4F}" type="presParOf" srcId="{15DEF225-917E-4001-8098-8090D654BE64}" destId="{EF49B591-DFCD-4A74-9ED0-3F895958759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071857-12A2-40F9-9B31-5369CC19A308}"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E6AA5D5A-3565-45A8-A358-1DACC2008170}">
      <dgm:prSet/>
      <dgm:spPr/>
      <dgm:t>
        <a:bodyPr/>
        <a:lstStyle/>
        <a:p>
          <a:pPr rtl="0"/>
          <a:r>
            <a:rPr lang="en-US" dirty="0" smtClean="0"/>
            <a:t>Each lesson will follow the same format no matter the grade level with the exception of mini lessons.</a:t>
          </a:r>
          <a:endParaRPr lang="en-US" dirty="0"/>
        </a:p>
      </dgm:t>
    </dgm:pt>
    <dgm:pt modelId="{C37CA39D-2DC6-4017-8DEA-BE22BF31C462}" type="parTrans" cxnId="{BC783FF3-B761-4CE9-A357-E5CF395BB7F8}">
      <dgm:prSet/>
      <dgm:spPr/>
      <dgm:t>
        <a:bodyPr/>
        <a:lstStyle/>
        <a:p>
          <a:endParaRPr lang="en-US"/>
        </a:p>
      </dgm:t>
    </dgm:pt>
    <dgm:pt modelId="{30119D9D-3E85-4BA7-AC09-BFF6E89DDF60}" type="sibTrans" cxnId="{BC783FF3-B761-4CE9-A357-E5CF395BB7F8}">
      <dgm:prSet/>
      <dgm:spPr/>
      <dgm:t>
        <a:bodyPr/>
        <a:lstStyle/>
        <a:p>
          <a:endParaRPr lang="en-US"/>
        </a:p>
      </dgm:t>
    </dgm:pt>
    <dgm:pt modelId="{7BA21BA2-92FD-4981-8143-371BBDAB6E51}">
      <dgm:prSet/>
      <dgm:spPr/>
      <dgm:t>
        <a:bodyPr/>
        <a:lstStyle/>
        <a:p>
          <a:pPr rtl="0"/>
          <a:r>
            <a:rPr lang="en-US" b="1" dirty="0" smtClean="0"/>
            <a:t>Lessons</a:t>
          </a:r>
          <a:r>
            <a:rPr lang="en-US" dirty="0" smtClean="0"/>
            <a:t> - Easy to follow outline. Provides verbiage which can be read to the audience. Identifies which props to use and who to involve the students.</a:t>
          </a:r>
          <a:endParaRPr lang="en-US" dirty="0"/>
        </a:p>
      </dgm:t>
    </dgm:pt>
    <dgm:pt modelId="{404FE0ED-334A-481C-B40A-CF8AA54F248A}" type="parTrans" cxnId="{16853A95-1974-4A75-8127-DE8B59638F54}">
      <dgm:prSet/>
      <dgm:spPr/>
      <dgm:t>
        <a:bodyPr/>
        <a:lstStyle/>
        <a:p>
          <a:endParaRPr lang="en-US"/>
        </a:p>
      </dgm:t>
    </dgm:pt>
    <dgm:pt modelId="{C98F9199-F889-4BBE-A0AF-CEAC5D3C03FF}" type="sibTrans" cxnId="{16853A95-1974-4A75-8127-DE8B59638F54}">
      <dgm:prSet/>
      <dgm:spPr/>
      <dgm:t>
        <a:bodyPr/>
        <a:lstStyle/>
        <a:p>
          <a:endParaRPr lang="en-US"/>
        </a:p>
      </dgm:t>
    </dgm:pt>
    <dgm:pt modelId="{45DFD9FA-3352-484C-8D5C-7FC7D955681B}">
      <dgm:prSet/>
      <dgm:spPr/>
      <dgm:t>
        <a:bodyPr/>
        <a:lstStyle/>
        <a:p>
          <a:pPr rtl="0"/>
          <a:r>
            <a:rPr lang="en-US" b="1" dirty="0" smtClean="0"/>
            <a:t>Introduction – Explains the lesson.</a:t>
          </a:r>
          <a:endParaRPr lang="en-US" b="1" dirty="0"/>
        </a:p>
      </dgm:t>
    </dgm:pt>
    <dgm:pt modelId="{DE8FDCEE-DC32-4895-B79B-16D1F65ED398}" type="parTrans" cxnId="{0281C9F4-157E-4C7C-95AA-252B414568F8}">
      <dgm:prSet/>
      <dgm:spPr/>
      <dgm:t>
        <a:bodyPr/>
        <a:lstStyle/>
        <a:p>
          <a:endParaRPr lang="en-US"/>
        </a:p>
      </dgm:t>
    </dgm:pt>
    <dgm:pt modelId="{131A8F0F-FCE6-4EF7-B35E-FF643E999639}" type="sibTrans" cxnId="{0281C9F4-157E-4C7C-95AA-252B414568F8}">
      <dgm:prSet/>
      <dgm:spPr/>
      <dgm:t>
        <a:bodyPr/>
        <a:lstStyle/>
        <a:p>
          <a:endParaRPr lang="en-US"/>
        </a:p>
      </dgm:t>
    </dgm:pt>
    <dgm:pt modelId="{B688567D-E1A8-4083-AEAE-6678CE05E0FB}">
      <dgm:prSet/>
      <dgm:spPr/>
      <dgm:t>
        <a:bodyPr/>
        <a:lstStyle/>
        <a:p>
          <a:pPr rtl="0"/>
          <a:r>
            <a:rPr lang="en-US" b="1" dirty="0" smtClean="0"/>
            <a:t>Materials</a:t>
          </a:r>
          <a:r>
            <a:rPr lang="en-US" dirty="0" smtClean="0"/>
            <a:t> – Items need to present the lesson.</a:t>
          </a:r>
          <a:endParaRPr lang="en-US" dirty="0"/>
        </a:p>
      </dgm:t>
    </dgm:pt>
    <dgm:pt modelId="{389FCF05-9134-4C68-9A55-BD1D57071CB3}" type="parTrans" cxnId="{ABA8857C-534A-4593-B70E-72024125D174}">
      <dgm:prSet/>
      <dgm:spPr/>
      <dgm:t>
        <a:bodyPr/>
        <a:lstStyle/>
        <a:p>
          <a:endParaRPr lang="en-US"/>
        </a:p>
      </dgm:t>
    </dgm:pt>
    <dgm:pt modelId="{6C0AC118-FE74-4795-B260-2AF30B54C97C}" type="sibTrans" cxnId="{ABA8857C-534A-4593-B70E-72024125D174}">
      <dgm:prSet/>
      <dgm:spPr/>
      <dgm:t>
        <a:bodyPr/>
        <a:lstStyle/>
        <a:p>
          <a:endParaRPr lang="en-US"/>
        </a:p>
      </dgm:t>
    </dgm:pt>
    <dgm:pt modelId="{0839A0D5-BD51-4584-9B16-E19D5CB6C46E}">
      <dgm:prSet/>
      <dgm:spPr/>
      <dgm:t>
        <a:bodyPr/>
        <a:lstStyle/>
        <a:p>
          <a:pPr rtl="0"/>
          <a:r>
            <a:rPr lang="en-US" b="1" dirty="0" smtClean="0"/>
            <a:t>Objectives</a:t>
          </a:r>
          <a:r>
            <a:rPr lang="en-US" dirty="0" smtClean="0"/>
            <a:t> – What the students will learn, the goal or take-a-way.</a:t>
          </a:r>
          <a:endParaRPr lang="en-US" dirty="0"/>
        </a:p>
      </dgm:t>
    </dgm:pt>
    <dgm:pt modelId="{F7CC1C06-2073-4992-902D-F3CB0A209868}" type="parTrans" cxnId="{FB02FF6E-1434-4699-B0DE-AE8B2779EA6B}">
      <dgm:prSet/>
      <dgm:spPr/>
      <dgm:t>
        <a:bodyPr/>
        <a:lstStyle/>
        <a:p>
          <a:endParaRPr lang="en-US"/>
        </a:p>
      </dgm:t>
    </dgm:pt>
    <dgm:pt modelId="{F86F7FFF-4EE3-4D6D-AC26-E3734FA80BB3}" type="sibTrans" cxnId="{FB02FF6E-1434-4699-B0DE-AE8B2779EA6B}">
      <dgm:prSet/>
      <dgm:spPr/>
      <dgm:t>
        <a:bodyPr/>
        <a:lstStyle/>
        <a:p>
          <a:endParaRPr lang="en-US"/>
        </a:p>
      </dgm:t>
    </dgm:pt>
    <dgm:pt modelId="{88E07AE2-5B8D-47DB-804A-A5AABA0F9E2A}">
      <dgm:prSet/>
      <dgm:spPr/>
      <dgm:t>
        <a:bodyPr/>
        <a:lstStyle/>
        <a:p>
          <a:pPr rtl="0"/>
          <a:r>
            <a:rPr lang="en-US" b="1" dirty="0" smtClean="0"/>
            <a:t>Appendix</a:t>
          </a:r>
          <a:r>
            <a:rPr lang="en-US" dirty="0" smtClean="0"/>
            <a:t> - A variety of handouts and may include letters to parents, follow-up to lessons, certificates, and much more.</a:t>
          </a:r>
          <a:endParaRPr lang="en-US" dirty="0"/>
        </a:p>
      </dgm:t>
    </dgm:pt>
    <dgm:pt modelId="{F8BF6F9F-706D-43B8-B901-59FAD1A7EB0E}" type="parTrans" cxnId="{380ECEBD-9F31-4050-8832-543F1D7D975B}">
      <dgm:prSet/>
      <dgm:spPr/>
      <dgm:t>
        <a:bodyPr/>
        <a:lstStyle/>
        <a:p>
          <a:endParaRPr lang="en-US"/>
        </a:p>
      </dgm:t>
    </dgm:pt>
    <dgm:pt modelId="{44C56ED6-AF7B-443C-B15E-337689CD82AB}" type="sibTrans" cxnId="{380ECEBD-9F31-4050-8832-543F1D7D975B}">
      <dgm:prSet/>
      <dgm:spPr/>
      <dgm:t>
        <a:bodyPr/>
        <a:lstStyle/>
        <a:p>
          <a:endParaRPr lang="en-US"/>
        </a:p>
      </dgm:t>
    </dgm:pt>
    <dgm:pt modelId="{2CA70989-4471-4909-9206-7CFB7CC189C4}" type="pres">
      <dgm:prSet presAssocID="{07071857-12A2-40F9-9B31-5369CC19A308}" presName="linear" presStyleCnt="0">
        <dgm:presLayoutVars>
          <dgm:animLvl val="lvl"/>
          <dgm:resizeHandles val="exact"/>
        </dgm:presLayoutVars>
      </dgm:prSet>
      <dgm:spPr/>
      <dgm:t>
        <a:bodyPr/>
        <a:lstStyle/>
        <a:p>
          <a:endParaRPr lang="en-US"/>
        </a:p>
      </dgm:t>
    </dgm:pt>
    <dgm:pt modelId="{21F6C9D4-DCFC-4FD9-8E92-E66571F85B83}" type="pres">
      <dgm:prSet presAssocID="{E6AA5D5A-3565-45A8-A358-1DACC2008170}" presName="parentText" presStyleLbl="node1" presStyleIdx="0" presStyleCnt="6">
        <dgm:presLayoutVars>
          <dgm:chMax val="0"/>
          <dgm:bulletEnabled val="1"/>
        </dgm:presLayoutVars>
      </dgm:prSet>
      <dgm:spPr/>
      <dgm:t>
        <a:bodyPr/>
        <a:lstStyle/>
        <a:p>
          <a:endParaRPr lang="en-US"/>
        </a:p>
      </dgm:t>
    </dgm:pt>
    <dgm:pt modelId="{1C5A9C15-D9F4-4A32-BF3F-0D43BB1B6CD5}" type="pres">
      <dgm:prSet presAssocID="{30119D9D-3E85-4BA7-AC09-BFF6E89DDF60}" presName="spacer" presStyleCnt="0"/>
      <dgm:spPr/>
    </dgm:pt>
    <dgm:pt modelId="{445660A1-7C0A-45A5-B0C8-4CFAAB166D9D}" type="pres">
      <dgm:prSet presAssocID="{45DFD9FA-3352-484C-8D5C-7FC7D955681B}" presName="parentText" presStyleLbl="node1" presStyleIdx="1" presStyleCnt="6">
        <dgm:presLayoutVars>
          <dgm:chMax val="0"/>
          <dgm:bulletEnabled val="1"/>
        </dgm:presLayoutVars>
      </dgm:prSet>
      <dgm:spPr/>
      <dgm:t>
        <a:bodyPr/>
        <a:lstStyle/>
        <a:p>
          <a:endParaRPr lang="en-US"/>
        </a:p>
      </dgm:t>
    </dgm:pt>
    <dgm:pt modelId="{B5BD93CF-DE19-4E57-AB2F-B40363FD568B}" type="pres">
      <dgm:prSet presAssocID="{131A8F0F-FCE6-4EF7-B35E-FF643E999639}" presName="spacer" presStyleCnt="0"/>
      <dgm:spPr/>
    </dgm:pt>
    <dgm:pt modelId="{117B13E2-2FF0-4E60-8C62-AF5ECE614CF9}" type="pres">
      <dgm:prSet presAssocID="{B688567D-E1A8-4083-AEAE-6678CE05E0FB}" presName="parentText" presStyleLbl="node1" presStyleIdx="2" presStyleCnt="6">
        <dgm:presLayoutVars>
          <dgm:chMax val="0"/>
          <dgm:bulletEnabled val="1"/>
        </dgm:presLayoutVars>
      </dgm:prSet>
      <dgm:spPr/>
      <dgm:t>
        <a:bodyPr/>
        <a:lstStyle/>
        <a:p>
          <a:endParaRPr lang="en-US"/>
        </a:p>
      </dgm:t>
    </dgm:pt>
    <dgm:pt modelId="{9DE94D7E-BAE7-4B96-BE9B-B1A4E019666B}" type="pres">
      <dgm:prSet presAssocID="{6C0AC118-FE74-4795-B260-2AF30B54C97C}" presName="spacer" presStyleCnt="0"/>
      <dgm:spPr/>
    </dgm:pt>
    <dgm:pt modelId="{90965676-D725-4661-B66D-D77D47A32C0D}" type="pres">
      <dgm:prSet presAssocID="{0839A0D5-BD51-4584-9B16-E19D5CB6C46E}" presName="parentText" presStyleLbl="node1" presStyleIdx="3" presStyleCnt="6">
        <dgm:presLayoutVars>
          <dgm:chMax val="0"/>
          <dgm:bulletEnabled val="1"/>
        </dgm:presLayoutVars>
      </dgm:prSet>
      <dgm:spPr/>
      <dgm:t>
        <a:bodyPr/>
        <a:lstStyle/>
        <a:p>
          <a:endParaRPr lang="en-US"/>
        </a:p>
      </dgm:t>
    </dgm:pt>
    <dgm:pt modelId="{BE03AFDA-985B-4CB0-B442-BB1322AB3CD3}" type="pres">
      <dgm:prSet presAssocID="{F86F7FFF-4EE3-4D6D-AC26-E3734FA80BB3}" presName="spacer" presStyleCnt="0"/>
      <dgm:spPr/>
    </dgm:pt>
    <dgm:pt modelId="{9D03E7B4-285F-4B71-B87E-F25765928009}" type="pres">
      <dgm:prSet presAssocID="{7BA21BA2-92FD-4981-8143-371BBDAB6E51}" presName="parentText" presStyleLbl="node1" presStyleIdx="4" presStyleCnt="6">
        <dgm:presLayoutVars>
          <dgm:chMax val="0"/>
          <dgm:bulletEnabled val="1"/>
        </dgm:presLayoutVars>
      </dgm:prSet>
      <dgm:spPr/>
      <dgm:t>
        <a:bodyPr/>
        <a:lstStyle/>
        <a:p>
          <a:endParaRPr lang="en-US"/>
        </a:p>
      </dgm:t>
    </dgm:pt>
    <dgm:pt modelId="{AEDECBF3-177D-4A1B-83FA-5B3302F45538}" type="pres">
      <dgm:prSet presAssocID="{C98F9199-F889-4BBE-A0AF-CEAC5D3C03FF}" presName="spacer" presStyleCnt="0"/>
      <dgm:spPr/>
    </dgm:pt>
    <dgm:pt modelId="{F5248701-A7CA-40DB-A143-92905F21457E}" type="pres">
      <dgm:prSet presAssocID="{88E07AE2-5B8D-47DB-804A-A5AABA0F9E2A}" presName="parentText" presStyleLbl="node1" presStyleIdx="5" presStyleCnt="6">
        <dgm:presLayoutVars>
          <dgm:chMax val="0"/>
          <dgm:bulletEnabled val="1"/>
        </dgm:presLayoutVars>
      </dgm:prSet>
      <dgm:spPr/>
      <dgm:t>
        <a:bodyPr/>
        <a:lstStyle/>
        <a:p>
          <a:endParaRPr lang="en-US"/>
        </a:p>
      </dgm:t>
    </dgm:pt>
  </dgm:ptLst>
  <dgm:cxnLst>
    <dgm:cxn modelId="{BDE9E281-A237-4FAD-A16B-25AF612E7E60}" type="presOf" srcId="{0839A0D5-BD51-4584-9B16-E19D5CB6C46E}" destId="{90965676-D725-4661-B66D-D77D47A32C0D}" srcOrd="0" destOrd="0" presId="urn:microsoft.com/office/officeart/2005/8/layout/vList2"/>
    <dgm:cxn modelId="{16853A95-1974-4A75-8127-DE8B59638F54}" srcId="{07071857-12A2-40F9-9B31-5369CC19A308}" destId="{7BA21BA2-92FD-4981-8143-371BBDAB6E51}" srcOrd="4" destOrd="0" parTransId="{404FE0ED-334A-481C-B40A-CF8AA54F248A}" sibTransId="{C98F9199-F889-4BBE-A0AF-CEAC5D3C03FF}"/>
    <dgm:cxn modelId="{0ECD215E-F2C4-4D84-8F5F-706944986DE1}" type="presOf" srcId="{B688567D-E1A8-4083-AEAE-6678CE05E0FB}" destId="{117B13E2-2FF0-4E60-8C62-AF5ECE614CF9}" srcOrd="0" destOrd="0" presId="urn:microsoft.com/office/officeart/2005/8/layout/vList2"/>
    <dgm:cxn modelId="{301781D5-DBA9-45B0-984C-B76F9C2D7FCB}" type="presOf" srcId="{07071857-12A2-40F9-9B31-5369CC19A308}" destId="{2CA70989-4471-4909-9206-7CFB7CC189C4}" srcOrd="0" destOrd="0" presId="urn:microsoft.com/office/officeart/2005/8/layout/vList2"/>
    <dgm:cxn modelId="{FB02FF6E-1434-4699-B0DE-AE8B2779EA6B}" srcId="{07071857-12A2-40F9-9B31-5369CC19A308}" destId="{0839A0D5-BD51-4584-9B16-E19D5CB6C46E}" srcOrd="3" destOrd="0" parTransId="{F7CC1C06-2073-4992-902D-F3CB0A209868}" sibTransId="{F86F7FFF-4EE3-4D6D-AC26-E3734FA80BB3}"/>
    <dgm:cxn modelId="{2DF59523-4556-4EF2-B12B-61D7624AFCC5}" type="presOf" srcId="{88E07AE2-5B8D-47DB-804A-A5AABA0F9E2A}" destId="{F5248701-A7CA-40DB-A143-92905F21457E}" srcOrd="0" destOrd="0" presId="urn:microsoft.com/office/officeart/2005/8/layout/vList2"/>
    <dgm:cxn modelId="{6E880A76-331F-4DE6-ADDD-F68442170332}" type="presOf" srcId="{45DFD9FA-3352-484C-8D5C-7FC7D955681B}" destId="{445660A1-7C0A-45A5-B0C8-4CFAAB166D9D}" srcOrd="0" destOrd="0" presId="urn:microsoft.com/office/officeart/2005/8/layout/vList2"/>
    <dgm:cxn modelId="{ABA8857C-534A-4593-B70E-72024125D174}" srcId="{07071857-12A2-40F9-9B31-5369CC19A308}" destId="{B688567D-E1A8-4083-AEAE-6678CE05E0FB}" srcOrd="2" destOrd="0" parTransId="{389FCF05-9134-4C68-9A55-BD1D57071CB3}" sibTransId="{6C0AC118-FE74-4795-B260-2AF30B54C97C}"/>
    <dgm:cxn modelId="{7CE65507-FDEE-440C-8719-93C2C1680E1B}" type="presOf" srcId="{7BA21BA2-92FD-4981-8143-371BBDAB6E51}" destId="{9D03E7B4-285F-4B71-B87E-F25765928009}" srcOrd="0" destOrd="0" presId="urn:microsoft.com/office/officeart/2005/8/layout/vList2"/>
    <dgm:cxn modelId="{D8A0CBB9-0870-4D5A-9B80-828C9904C9BC}" type="presOf" srcId="{E6AA5D5A-3565-45A8-A358-1DACC2008170}" destId="{21F6C9D4-DCFC-4FD9-8E92-E66571F85B83}" srcOrd="0" destOrd="0" presId="urn:microsoft.com/office/officeart/2005/8/layout/vList2"/>
    <dgm:cxn modelId="{380ECEBD-9F31-4050-8832-543F1D7D975B}" srcId="{07071857-12A2-40F9-9B31-5369CC19A308}" destId="{88E07AE2-5B8D-47DB-804A-A5AABA0F9E2A}" srcOrd="5" destOrd="0" parTransId="{F8BF6F9F-706D-43B8-B901-59FAD1A7EB0E}" sibTransId="{44C56ED6-AF7B-443C-B15E-337689CD82AB}"/>
    <dgm:cxn modelId="{BC783FF3-B761-4CE9-A357-E5CF395BB7F8}" srcId="{07071857-12A2-40F9-9B31-5369CC19A308}" destId="{E6AA5D5A-3565-45A8-A358-1DACC2008170}" srcOrd="0" destOrd="0" parTransId="{C37CA39D-2DC6-4017-8DEA-BE22BF31C462}" sibTransId="{30119D9D-3E85-4BA7-AC09-BFF6E89DDF60}"/>
    <dgm:cxn modelId="{0281C9F4-157E-4C7C-95AA-252B414568F8}" srcId="{07071857-12A2-40F9-9B31-5369CC19A308}" destId="{45DFD9FA-3352-484C-8D5C-7FC7D955681B}" srcOrd="1" destOrd="0" parTransId="{DE8FDCEE-DC32-4895-B79B-16D1F65ED398}" sibTransId="{131A8F0F-FCE6-4EF7-B35E-FF643E999639}"/>
    <dgm:cxn modelId="{DF64A882-2413-4151-9A18-52AD640D8075}" type="presParOf" srcId="{2CA70989-4471-4909-9206-7CFB7CC189C4}" destId="{21F6C9D4-DCFC-4FD9-8E92-E66571F85B83}" srcOrd="0" destOrd="0" presId="urn:microsoft.com/office/officeart/2005/8/layout/vList2"/>
    <dgm:cxn modelId="{65EF1403-958A-45AF-8FBC-07B845B3C6CC}" type="presParOf" srcId="{2CA70989-4471-4909-9206-7CFB7CC189C4}" destId="{1C5A9C15-D9F4-4A32-BF3F-0D43BB1B6CD5}" srcOrd="1" destOrd="0" presId="urn:microsoft.com/office/officeart/2005/8/layout/vList2"/>
    <dgm:cxn modelId="{7A2451FA-EAD3-432F-B748-083FD8B59337}" type="presParOf" srcId="{2CA70989-4471-4909-9206-7CFB7CC189C4}" destId="{445660A1-7C0A-45A5-B0C8-4CFAAB166D9D}" srcOrd="2" destOrd="0" presId="urn:microsoft.com/office/officeart/2005/8/layout/vList2"/>
    <dgm:cxn modelId="{2388521E-DFF2-4D01-9141-DAE17AE4F9BA}" type="presParOf" srcId="{2CA70989-4471-4909-9206-7CFB7CC189C4}" destId="{B5BD93CF-DE19-4E57-AB2F-B40363FD568B}" srcOrd="3" destOrd="0" presId="urn:microsoft.com/office/officeart/2005/8/layout/vList2"/>
    <dgm:cxn modelId="{2853625D-C936-4489-AACB-F656FD27C4A7}" type="presParOf" srcId="{2CA70989-4471-4909-9206-7CFB7CC189C4}" destId="{117B13E2-2FF0-4E60-8C62-AF5ECE614CF9}" srcOrd="4" destOrd="0" presId="urn:microsoft.com/office/officeart/2005/8/layout/vList2"/>
    <dgm:cxn modelId="{E9C71486-96F8-48EB-818B-2A182DCC89C9}" type="presParOf" srcId="{2CA70989-4471-4909-9206-7CFB7CC189C4}" destId="{9DE94D7E-BAE7-4B96-BE9B-B1A4E019666B}" srcOrd="5" destOrd="0" presId="urn:microsoft.com/office/officeart/2005/8/layout/vList2"/>
    <dgm:cxn modelId="{178751A8-C34B-41BF-95D9-7C1F804EEAF0}" type="presParOf" srcId="{2CA70989-4471-4909-9206-7CFB7CC189C4}" destId="{90965676-D725-4661-B66D-D77D47A32C0D}" srcOrd="6" destOrd="0" presId="urn:microsoft.com/office/officeart/2005/8/layout/vList2"/>
    <dgm:cxn modelId="{EA189758-531B-4EB1-ABF0-3269ABB7F1F2}" type="presParOf" srcId="{2CA70989-4471-4909-9206-7CFB7CC189C4}" destId="{BE03AFDA-985B-4CB0-B442-BB1322AB3CD3}" srcOrd="7" destOrd="0" presId="urn:microsoft.com/office/officeart/2005/8/layout/vList2"/>
    <dgm:cxn modelId="{3FBEE5D1-E52E-47C1-A571-0BAED0739CB8}" type="presParOf" srcId="{2CA70989-4471-4909-9206-7CFB7CC189C4}" destId="{9D03E7B4-285F-4B71-B87E-F25765928009}" srcOrd="8" destOrd="0" presId="urn:microsoft.com/office/officeart/2005/8/layout/vList2"/>
    <dgm:cxn modelId="{2B8A5CF9-60BB-42F0-849D-CD2A80F1F704}" type="presParOf" srcId="{2CA70989-4471-4909-9206-7CFB7CC189C4}" destId="{AEDECBF3-177D-4A1B-83FA-5B3302F45538}" srcOrd="9" destOrd="0" presId="urn:microsoft.com/office/officeart/2005/8/layout/vList2"/>
    <dgm:cxn modelId="{8003B884-EB11-4F89-814C-974AD97B1981}" type="presParOf" srcId="{2CA70989-4471-4909-9206-7CFB7CC189C4}" destId="{F5248701-A7CA-40DB-A143-92905F21457E}"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071857-12A2-40F9-9B31-5369CC19A308}"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E6AA5D5A-3565-45A8-A358-1DACC2008170}">
      <dgm:prSet custT="1"/>
      <dgm:spPr/>
      <dgm:t>
        <a:bodyPr/>
        <a:lstStyle/>
        <a:p>
          <a:pPr rtl="0"/>
          <a:r>
            <a:rPr lang="en-US" sz="2800" dirty="0" smtClean="0"/>
            <a:t>Review the entire lesson to include: Introduction, lesson, and appendix.</a:t>
          </a:r>
        </a:p>
      </dgm:t>
    </dgm:pt>
    <dgm:pt modelId="{C37CA39D-2DC6-4017-8DEA-BE22BF31C462}" type="parTrans" cxnId="{BC783FF3-B761-4CE9-A357-E5CF395BB7F8}">
      <dgm:prSet/>
      <dgm:spPr/>
      <dgm:t>
        <a:bodyPr/>
        <a:lstStyle/>
        <a:p>
          <a:endParaRPr lang="en-US"/>
        </a:p>
      </dgm:t>
    </dgm:pt>
    <dgm:pt modelId="{30119D9D-3E85-4BA7-AC09-BFF6E89DDF60}" type="sibTrans" cxnId="{BC783FF3-B761-4CE9-A357-E5CF395BB7F8}">
      <dgm:prSet/>
      <dgm:spPr/>
      <dgm:t>
        <a:bodyPr/>
        <a:lstStyle/>
        <a:p>
          <a:endParaRPr lang="en-US"/>
        </a:p>
      </dgm:t>
    </dgm:pt>
    <dgm:pt modelId="{C2158FB1-0D76-4710-A12F-F0181858ED93}">
      <dgm:prSet custT="1"/>
      <dgm:spPr/>
      <dgm:t>
        <a:bodyPr/>
        <a:lstStyle/>
        <a:p>
          <a:pPr rtl="0"/>
          <a:r>
            <a:rPr lang="en-US" sz="2800" dirty="0" smtClean="0"/>
            <a:t>Decide if you will utilize the pre and post test.</a:t>
          </a:r>
          <a:endParaRPr lang="en-US" sz="2800" dirty="0"/>
        </a:p>
      </dgm:t>
    </dgm:pt>
    <dgm:pt modelId="{E6C75A71-8DB1-4E54-9743-C4AE8CB39157}" type="parTrans" cxnId="{F4A23B4D-FA7F-4FDA-B6FA-D7E74B7EFC7B}">
      <dgm:prSet/>
      <dgm:spPr/>
      <dgm:t>
        <a:bodyPr/>
        <a:lstStyle/>
        <a:p>
          <a:endParaRPr lang="en-US"/>
        </a:p>
      </dgm:t>
    </dgm:pt>
    <dgm:pt modelId="{E51C0CCC-FA7B-46BE-BD82-AC7641B7193C}" type="sibTrans" cxnId="{F4A23B4D-FA7F-4FDA-B6FA-D7E74B7EFC7B}">
      <dgm:prSet/>
      <dgm:spPr/>
      <dgm:t>
        <a:bodyPr/>
        <a:lstStyle/>
        <a:p>
          <a:endParaRPr lang="en-US"/>
        </a:p>
      </dgm:t>
    </dgm:pt>
    <dgm:pt modelId="{92F27643-3D0B-4066-8B09-4DDFDA7CCB6A}">
      <dgm:prSet custT="1"/>
      <dgm:spPr/>
      <dgm:t>
        <a:bodyPr/>
        <a:lstStyle/>
        <a:p>
          <a:pPr rtl="0"/>
          <a:r>
            <a:rPr lang="en-US" sz="2800" dirty="0" smtClean="0"/>
            <a:t>Gather the props </a:t>
          </a:r>
          <a:r>
            <a:rPr lang="en-US" sz="2800" dirty="0" smtClean="0"/>
            <a:t>needed to </a:t>
          </a:r>
          <a:r>
            <a:rPr lang="en-US" sz="2800" dirty="0" smtClean="0"/>
            <a:t>teach the lesson you have selected.</a:t>
          </a:r>
          <a:endParaRPr lang="en-US" sz="2800" dirty="0"/>
        </a:p>
      </dgm:t>
    </dgm:pt>
    <dgm:pt modelId="{36900803-C25E-4A86-AAF1-1620EE59B6EC}" type="parTrans" cxnId="{DCD71E46-A8A8-4923-9363-1A6C2A00CA5F}">
      <dgm:prSet/>
      <dgm:spPr/>
      <dgm:t>
        <a:bodyPr/>
        <a:lstStyle/>
        <a:p>
          <a:endParaRPr lang="en-US"/>
        </a:p>
      </dgm:t>
    </dgm:pt>
    <dgm:pt modelId="{B423CB04-507F-44A2-ACAC-6ECFEBD6F4F8}" type="sibTrans" cxnId="{DCD71E46-A8A8-4923-9363-1A6C2A00CA5F}">
      <dgm:prSet/>
      <dgm:spPr/>
      <dgm:t>
        <a:bodyPr/>
        <a:lstStyle/>
        <a:p>
          <a:endParaRPr lang="en-US"/>
        </a:p>
      </dgm:t>
    </dgm:pt>
    <dgm:pt modelId="{2CA70989-4471-4909-9206-7CFB7CC189C4}" type="pres">
      <dgm:prSet presAssocID="{07071857-12A2-40F9-9B31-5369CC19A308}" presName="linear" presStyleCnt="0">
        <dgm:presLayoutVars>
          <dgm:animLvl val="lvl"/>
          <dgm:resizeHandles val="exact"/>
        </dgm:presLayoutVars>
      </dgm:prSet>
      <dgm:spPr/>
      <dgm:t>
        <a:bodyPr/>
        <a:lstStyle/>
        <a:p>
          <a:endParaRPr lang="en-US"/>
        </a:p>
      </dgm:t>
    </dgm:pt>
    <dgm:pt modelId="{21F6C9D4-DCFC-4FD9-8E92-E66571F85B83}" type="pres">
      <dgm:prSet presAssocID="{E6AA5D5A-3565-45A8-A358-1DACC2008170}" presName="parentText" presStyleLbl="node1" presStyleIdx="0" presStyleCnt="3">
        <dgm:presLayoutVars>
          <dgm:chMax val="0"/>
          <dgm:bulletEnabled val="1"/>
        </dgm:presLayoutVars>
      </dgm:prSet>
      <dgm:spPr/>
      <dgm:t>
        <a:bodyPr/>
        <a:lstStyle/>
        <a:p>
          <a:endParaRPr lang="en-US"/>
        </a:p>
      </dgm:t>
    </dgm:pt>
    <dgm:pt modelId="{A5F4CD88-A5C3-4A4E-AB32-604ABD7C3D10}" type="pres">
      <dgm:prSet presAssocID="{30119D9D-3E85-4BA7-AC09-BFF6E89DDF60}" presName="spacer" presStyleCnt="0"/>
      <dgm:spPr/>
    </dgm:pt>
    <dgm:pt modelId="{14B6AA2A-00B3-4CB5-AAC9-C2B2D8B7511A}" type="pres">
      <dgm:prSet presAssocID="{C2158FB1-0D76-4710-A12F-F0181858ED93}" presName="parentText" presStyleLbl="node1" presStyleIdx="1" presStyleCnt="3">
        <dgm:presLayoutVars>
          <dgm:chMax val="0"/>
          <dgm:bulletEnabled val="1"/>
        </dgm:presLayoutVars>
      </dgm:prSet>
      <dgm:spPr/>
      <dgm:t>
        <a:bodyPr/>
        <a:lstStyle/>
        <a:p>
          <a:endParaRPr lang="en-US"/>
        </a:p>
      </dgm:t>
    </dgm:pt>
    <dgm:pt modelId="{71CD44DE-1D40-425C-B7AF-E3F9D4BF06D3}" type="pres">
      <dgm:prSet presAssocID="{E51C0CCC-FA7B-46BE-BD82-AC7641B7193C}" presName="spacer" presStyleCnt="0"/>
      <dgm:spPr/>
    </dgm:pt>
    <dgm:pt modelId="{2759C558-F1B2-4E2C-877E-35ED6882F055}" type="pres">
      <dgm:prSet presAssocID="{92F27643-3D0B-4066-8B09-4DDFDA7CCB6A}" presName="parentText" presStyleLbl="node1" presStyleIdx="2" presStyleCnt="3">
        <dgm:presLayoutVars>
          <dgm:chMax val="0"/>
          <dgm:bulletEnabled val="1"/>
        </dgm:presLayoutVars>
      </dgm:prSet>
      <dgm:spPr/>
      <dgm:t>
        <a:bodyPr/>
        <a:lstStyle/>
        <a:p>
          <a:endParaRPr lang="en-US"/>
        </a:p>
      </dgm:t>
    </dgm:pt>
  </dgm:ptLst>
  <dgm:cxnLst>
    <dgm:cxn modelId="{A14431A9-DBC0-4AE2-B778-EF4BCB4935F8}" type="presOf" srcId="{C2158FB1-0D76-4710-A12F-F0181858ED93}" destId="{14B6AA2A-00B3-4CB5-AAC9-C2B2D8B7511A}" srcOrd="0" destOrd="0" presId="urn:microsoft.com/office/officeart/2005/8/layout/vList2"/>
    <dgm:cxn modelId="{8607F694-0218-4D82-A92D-450BF482ACC6}" type="presOf" srcId="{07071857-12A2-40F9-9B31-5369CC19A308}" destId="{2CA70989-4471-4909-9206-7CFB7CC189C4}" srcOrd="0" destOrd="0" presId="urn:microsoft.com/office/officeart/2005/8/layout/vList2"/>
    <dgm:cxn modelId="{DCD71E46-A8A8-4923-9363-1A6C2A00CA5F}" srcId="{07071857-12A2-40F9-9B31-5369CC19A308}" destId="{92F27643-3D0B-4066-8B09-4DDFDA7CCB6A}" srcOrd="2" destOrd="0" parTransId="{36900803-C25E-4A86-AAF1-1620EE59B6EC}" sibTransId="{B423CB04-507F-44A2-ACAC-6ECFEBD6F4F8}"/>
    <dgm:cxn modelId="{C656EB5C-BEC5-4DD7-B6B8-5A9D77EC7AF9}" type="presOf" srcId="{E6AA5D5A-3565-45A8-A358-1DACC2008170}" destId="{21F6C9D4-DCFC-4FD9-8E92-E66571F85B83}" srcOrd="0" destOrd="0" presId="urn:microsoft.com/office/officeart/2005/8/layout/vList2"/>
    <dgm:cxn modelId="{F4A23B4D-FA7F-4FDA-B6FA-D7E74B7EFC7B}" srcId="{07071857-12A2-40F9-9B31-5369CC19A308}" destId="{C2158FB1-0D76-4710-A12F-F0181858ED93}" srcOrd="1" destOrd="0" parTransId="{E6C75A71-8DB1-4E54-9743-C4AE8CB39157}" sibTransId="{E51C0CCC-FA7B-46BE-BD82-AC7641B7193C}"/>
    <dgm:cxn modelId="{BC783FF3-B761-4CE9-A357-E5CF395BB7F8}" srcId="{07071857-12A2-40F9-9B31-5369CC19A308}" destId="{E6AA5D5A-3565-45A8-A358-1DACC2008170}" srcOrd="0" destOrd="0" parTransId="{C37CA39D-2DC6-4017-8DEA-BE22BF31C462}" sibTransId="{30119D9D-3E85-4BA7-AC09-BFF6E89DDF60}"/>
    <dgm:cxn modelId="{DDC71E1A-5CBA-49CA-82D4-2CDE80A71628}" type="presOf" srcId="{92F27643-3D0B-4066-8B09-4DDFDA7CCB6A}" destId="{2759C558-F1B2-4E2C-877E-35ED6882F055}" srcOrd="0" destOrd="0" presId="urn:microsoft.com/office/officeart/2005/8/layout/vList2"/>
    <dgm:cxn modelId="{F1251766-4EF8-4F81-B4E8-9FB58AC4D471}" type="presParOf" srcId="{2CA70989-4471-4909-9206-7CFB7CC189C4}" destId="{21F6C9D4-DCFC-4FD9-8E92-E66571F85B83}" srcOrd="0" destOrd="0" presId="urn:microsoft.com/office/officeart/2005/8/layout/vList2"/>
    <dgm:cxn modelId="{E8053D73-827F-403F-BC73-3BF757183E1F}" type="presParOf" srcId="{2CA70989-4471-4909-9206-7CFB7CC189C4}" destId="{A5F4CD88-A5C3-4A4E-AB32-604ABD7C3D10}" srcOrd="1" destOrd="0" presId="urn:microsoft.com/office/officeart/2005/8/layout/vList2"/>
    <dgm:cxn modelId="{844658DE-B254-49E5-89AB-720FE8329EE6}" type="presParOf" srcId="{2CA70989-4471-4909-9206-7CFB7CC189C4}" destId="{14B6AA2A-00B3-4CB5-AAC9-C2B2D8B7511A}" srcOrd="2" destOrd="0" presId="urn:microsoft.com/office/officeart/2005/8/layout/vList2"/>
    <dgm:cxn modelId="{9CB8DA5E-1673-4838-B552-760363273157}" type="presParOf" srcId="{2CA70989-4471-4909-9206-7CFB7CC189C4}" destId="{71CD44DE-1D40-425C-B7AF-E3F9D4BF06D3}" srcOrd="3" destOrd="0" presId="urn:microsoft.com/office/officeart/2005/8/layout/vList2"/>
    <dgm:cxn modelId="{D3E2CE16-1B8D-4573-A023-41A4DA164309}" type="presParOf" srcId="{2CA70989-4471-4909-9206-7CFB7CC189C4}" destId="{2759C558-F1B2-4E2C-877E-35ED6882F05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071857-12A2-40F9-9B31-5369CC19A308}"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E6AA5D5A-3565-45A8-A358-1DACC2008170}">
      <dgm:prSet/>
      <dgm:spPr/>
      <dgm:t>
        <a:bodyPr/>
        <a:lstStyle/>
        <a:p>
          <a:pPr rtl="0"/>
          <a:r>
            <a:rPr lang="en-US" dirty="0" smtClean="0"/>
            <a:t>Prepare your materials in the location the lesson will be taught to include:</a:t>
          </a:r>
        </a:p>
      </dgm:t>
    </dgm:pt>
    <dgm:pt modelId="{C37CA39D-2DC6-4017-8DEA-BE22BF31C462}" type="parTrans" cxnId="{BC783FF3-B761-4CE9-A357-E5CF395BB7F8}">
      <dgm:prSet/>
      <dgm:spPr/>
      <dgm:t>
        <a:bodyPr/>
        <a:lstStyle/>
        <a:p>
          <a:endParaRPr lang="en-US"/>
        </a:p>
      </dgm:t>
    </dgm:pt>
    <dgm:pt modelId="{30119D9D-3E85-4BA7-AC09-BFF6E89DDF60}" type="sibTrans" cxnId="{BC783FF3-B761-4CE9-A357-E5CF395BB7F8}">
      <dgm:prSet/>
      <dgm:spPr/>
      <dgm:t>
        <a:bodyPr/>
        <a:lstStyle/>
        <a:p>
          <a:endParaRPr lang="en-US"/>
        </a:p>
      </dgm:t>
    </dgm:pt>
    <dgm:pt modelId="{C2158FB1-0D76-4710-A12F-F0181858ED93}">
      <dgm:prSet/>
      <dgm:spPr/>
      <dgm:t>
        <a:bodyPr/>
        <a:lstStyle/>
        <a:p>
          <a:pPr rtl="0"/>
          <a:r>
            <a:rPr lang="en-US" dirty="0" smtClean="0"/>
            <a:t>Decide which topics you plan to teach for your session and have the corresponding symbol cards ready.</a:t>
          </a:r>
          <a:endParaRPr lang="en-US" dirty="0"/>
        </a:p>
      </dgm:t>
    </dgm:pt>
    <dgm:pt modelId="{E6C75A71-8DB1-4E54-9743-C4AE8CB39157}" type="parTrans" cxnId="{F4A23B4D-FA7F-4FDA-B6FA-D7E74B7EFC7B}">
      <dgm:prSet/>
      <dgm:spPr/>
      <dgm:t>
        <a:bodyPr/>
        <a:lstStyle/>
        <a:p>
          <a:endParaRPr lang="en-US"/>
        </a:p>
      </dgm:t>
    </dgm:pt>
    <dgm:pt modelId="{E51C0CCC-FA7B-46BE-BD82-AC7641B7193C}" type="sibTrans" cxnId="{F4A23B4D-FA7F-4FDA-B6FA-D7E74B7EFC7B}">
      <dgm:prSet/>
      <dgm:spPr/>
      <dgm:t>
        <a:bodyPr/>
        <a:lstStyle/>
        <a:p>
          <a:endParaRPr lang="en-US"/>
        </a:p>
      </dgm:t>
    </dgm:pt>
    <dgm:pt modelId="{815A6605-E3AC-49EE-8989-5378585F781C}">
      <dgm:prSet/>
      <dgm:spPr/>
      <dgm:t>
        <a:bodyPr/>
        <a:lstStyle/>
        <a:p>
          <a:pPr rtl="0"/>
          <a:r>
            <a:rPr lang="en-US" dirty="0" smtClean="0"/>
            <a:t>Toy chest poster, poster symbols [circles], and any props such as buddy bears or a poster of Charlie Check First.</a:t>
          </a:r>
        </a:p>
      </dgm:t>
    </dgm:pt>
    <dgm:pt modelId="{6ED8E7DE-468D-40C0-8C82-EFA42B9CFB6D}" type="parTrans" cxnId="{7E10506F-F6B7-4E95-820D-D6A000D24FD6}">
      <dgm:prSet/>
      <dgm:spPr/>
      <dgm:t>
        <a:bodyPr/>
        <a:lstStyle/>
        <a:p>
          <a:endParaRPr lang="en-US"/>
        </a:p>
      </dgm:t>
    </dgm:pt>
    <dgm:pt modelId="{7B5F71E0-3CCD-442D-833F-5AF3FA950E22}" type="sibTrans" cxnId="{7E10506F-F6B7-4E95-820D-D6A000D24FD6}">
      <dgm:prSet/>
      <dgm:spPr/>
      <dgm:t>
        <a:bodyPr/>
        <a:lstStyle/>
        <a:p>
          <a:endParaRPr lang="en-US"/>
        </a:p>
      </dgm:t>
    </dgm:pt>
    <dgm:pt modelId="{F1055F66-0F68-4029-BE0D-27F64311A402}">
      <dgm:prSet/>
      <dgm:spPr/>
      <dgm:t>
        <a:bodyPr/>
        <a:lstStyle/>
        <a:p>
          <a:r>
            <a:rPr lang="en-US" dirty="0" smtClean="0"/>
            <a:t>Display the Toy Chest poster. Discuss the story behind the Safety Kid on the poster. [Follow script in lesson: “</a:t>
          </a:r>
          <a:r>
            <a:rPr lang="en-US" b="1" dirty="0" smtClean="0"/>
            <a:t>These kids are Safety Kids and they love to play with their safety toys.”   </a:t>
          </a:r>
          <a:endParaRPr lang="en-US" dirty="0"/>
        </a:p>
      </dgm:t>
    </dgm:pt>
    <dgm:pt modelId="{46971A5F-D665-4541-BB71-2020BDD53C81}" type="parTrans" cxnId="{8DB78B7A-A574-4C1F-8B0B-033EFA73DB6C}">
      <dgm:prSet/>
      <dgm:spPr/>
      <dgm:t>
        <a:bodyPr/>
        <a:lstStyle/>
        <a:p>
          <a:endParaRPr lang="en-US"/>
        </a:p>
      </dgm:t>
    </dgm:pt>
    <dgm:pt modelId="{2102D70C-C423-41DA-BA75-AA3F87D5E779}" type="sibTrans" cxnId="{8DB78B7A-A574-4C1F-8B0B-033EFA73DB6C}">
      <dgm:prSet/>
      <dgm:spPr/>
      <dgm:t>
        <a:bodyPr/>
        <a:lstStyle/>
        <a:p>
          <a:endParaRPr lang="en-US"/>
        </a:p>
      </dgm:t>
    </dgm:pt>
    <dgm:pt modelId="{7A924BF9-8529-4CFA-8F54-836CC82FA2E3}">
      <dgm:prSet/>
      <dgm:spPr/>
      <dgm:t>
        <a:bodyPr/>
        <a:lstStyle/>
        <a:p>
          <a:r>
            <a:rPr lang="en-US" dirty="0" smtClean="0"/>
            <a:t>Remove a symbol card and discuss that topic. </a:t>
          </a:r>
          <a:endParaRPr lang="en-US" dirty="0"/>
        </a:p>
      </dgm:t>
    </dgm:pt>
    <dgm:pt modelId="{DB88EF51-15B4-4D42-89E8-63825E587465}" type="parTrans" cxnId="{6F6F739D-1452-45C9-826F-E938E8EBBFA5}">
      <dgm:prSet/>
      <dgm:spPr/>
      <dgm:t>
        <a:bodyPr/>
        <a:lstStyle/>
        <a:p>
          <a:endParaRPr lang="en-US"/>
        </a:p>
      </dgm:t>
    </dgm:pt>
    <dgm:pt modelId="{82ECE5A6-5E33-4081-BD12-8748EB66CA5E}" type="sibTrans" cxnId="{6F6F739D-1452-45C9-826F-E938E8EBBFA5}">
      <dgm:prSet/>
      <dgm:spPr/>
      <dgm:t>
        <a:bodyPr/>
        <a:lstStyle/>
        <a:p>
          <a:endParaRPr lang="en-US"/>
        </a:p>
      </dgm:t>
    </dgm:pt>
    <dgm:pt modelId="{2A51454A-BDD3-44D3-B1A8-6F0A50E958CA}">
      <dgm:prSet/>
      <dgm:spPr/>
      <dgm:t>
        <a:bodyPr/>
        <a:lstStyle/>
        <a:p>
          <a:r>
            <a:rPr lang="en-US" b="0" dirty="0" smtClean="0"/>
            <a:t>For Example: If you selected the Charlie Symbol Card as the lesson, </a:t>
          </a:r>
          <a:r>
            <a:rPr lang="en-US" b="1" dirty="0" smtClean="0"/>
            <a:t>“Who can come up to the poster and point to a funny, little, red toy?  </a:t>
          </a:r>
          <a:r>
            <a:rPr lang="en-US" b="0" dirty="0" smtClean="0"/>
            <a:t>He is a special friend of mine and I have him with me today.  You can then display the Charlie Check First Poster Symbol. or Charlie poster.</a:t>
          </a:r>
          <a:endParaRPr lang="en-US" b="0" dirty="0"/>
        </a:p>
      </dgm:t>
    </dgm:pt>
    <dgm:pt modelId="{B1835DF2-9BB8-456E-81A8-E18D65BFBD58}" type="parTrans" cxnId="{B316A24D-7D6E-40C2-8AB6-E1EC350E2E4D}">
      <dgm:prSet/>
      <dgm:spPr/>
      <dgm:t>
        <a:bodyPr/>
        <a:lstStyle/>
        <a:p>
          <a:endParaRPr lang="en-US"/>
        </a:p>
      </dgm:t>
    </dgm:pt>
    <dgm:pt modelId="{6C57244F-1175-434F-AB12-B5C5C06A62A2}" type="sibTrans" cxnId="{B316A24D-7D6E-40C2-8AB6-E1EC350E2E4D}">
      <dgm:prSet/>
      <dgm:spPr/>
      <dgm:t>
        <a:bodyPr/>
        <a:lstStyle/>
        <a:p>
          <a:endParaRPr lang="en-US"/>
        </a:p>
      </dgm:t>
    </dgm:pt>
    <dgm:pt modelId="{2CA70989-4471-4909-9206-7CFB7CC189C4}" type="pres">
      <dgm:prSet presAssocID="{07071857-12A2-40F9-9B31-5369CC19A308}" presName="linear" presStyleCnt="0">
        <dgm:presLayoutVars>
          <dgm:animLvl val="lvl"/>
          <dgm:resizeHandles val="exact"/>
        </dgm:presLayoutVars>
      </dgm:prSet>
      <dgm:spPr/>
      <dgm:t>
        <a:bodyPr/>
        <a:lstStyle/>
        <a:p>
          <a:endParaRPr lang="en-US"/>
        </a:p>
      </dgm:t>
    </dgm:pt>
    <dgm:pt modelId="{21F6C9D4-DCFC-4FD9-8E92-E66571F85B83}" type="pres">
      <dgm:prSet presAssocID="{E6AA5D5A-3565-45A8-A358-1DACC2008170}" presName="parentText" presStyleLbl="node1" presStyleIdx="0" presStyleCnt="3">
        <dgm:presLayoutVars>
          <dgm:chMax val="0"/>
          <dgm:bulletEnabled val="1"/>
        </dgm:presLayoutVars>
      </dgm:prSet>
      <dgm:spPr/>
      <dgm:t>
        <a:bodyPr/>
        <a:lstStyle/>
        <a:p>
          <a:endParaRPr lang="en-US"/>
        </a:p>
      </dgm:t>
    </dgm:pt>
    <dgm:pt modelId="{4D2E5456-8BB8-40CB-86C6-A50EAD8025EA}" type="pres">
      <dgm:prSet presAssocID="{E6AA5D5A-3565-45A8-A358-1DACC2008170}" presName="childText" presStyleLbl="revTx" presStyleIdx="0" presStyleCnt="3">
        <dgm:presLayoutVars>
          <dgm:bulletEnabled val="1"/>
        </dgm:presLayoutVars>
      </dgm:prSet>
      <dgm:spPr/>
      <dgm:t>
        <a:bodyPr/>
        <a:lstStyle/>
        <a:p>
          <a:endParaRPr lang="en-US"/>
        </a:p>
      </dgm:t>
    </dgm:pt>
    <dgm:pt modelId="{14B6AA2A-00B3-4CB5-AAC9-C2B2D8B7511A}" type="pres">
      <dgm:prSet presAssocID="{C2158FB1-0D76-4710-A12F-F0181858ED93}" presName="parentText" presStyleLbl="node1" presStyleIdx="1" presStyleCnt="3">
        <dgm:presLayoutVars>
          <dgm:chMax val="0"/>
          <dgm:bulletEnabled val="1"/>
        </dgm:presLayoutVars>
      </dgm:prSet>
      <dgm:spPr/>
      <dgm:t>
        <a:bodyPr/>
        <a:lstStyle/>
        <a:p>
          <a:endParaRPr lang="en-US"/>
        </a:p>
      </dgm:t>
    </dgm:pt>
    <dgm:pt modelId="{6A11F238-0431-4961-9B77-E53FB9471748}" type="pres">
      <dgm:prSet presAssocID="{C2158FB1-0D76-4710-A12F-F0181858ED93}" presName="childText" presStyleLbl="revTx" presStyleIdx="1" presStyleCnt="3">
        <dgm:presLayoutVars>
          <dgm:bulletEnabled val="1"/>
        </dgm:presLayoutVars>
      </dgm:prSet>
      <dgm:spPr/>
      <dgm:t>
        <a:bodyPr/>
        <a:lstStyle/>
        <a:p>
          <a:endParaRPr lang="en-US"/>
        </a:p>
      </dgm:t>
    </dgm:pt>
    <dgm:pt modelId="{CD152FA4-97BC-4179-8E16-6C813AEDAB47}" type="pres">
      <dgm:prSet presAssocID="{7A924BF9-8529-4CFA-8F54-836CC82FA2E3}" presName="parentText" presStyleLbl="node1" presStyleIdx="2" presStyleCnt="3">
        <dgm:presLayoutVars>
          <dgm:chMax val="0"/>
          <dgm:bulletEnabled val="1"/>
        </dgm:presLayoutVars>
      </dgm:prSet>
      <dgm:spPr/>
      <dgm:t>
        <a:bodyPr/>
        <a:lstStyle/>
        <a:p>
          <a:endParaRPr lang="en-US"/>
        </a:p>
      </dgm:t>
    </dgm:pt>
    <dgm:pt modelId="{D5744975-C270-4AC9-981F-6A4E4A035ECE}" type="pres">
      <dgm:prSet presAssocID="{7A924BF9-8529-4CFA-8F54-836CC82FA2E3}" presName="childText" presStyleLbl="revTx" presStyleIdx="2" presStyleCnt="3">
        <dgm:presLayoutVars>
          <dgm:bulletEnabled val="1"/>
        </dgm:presLayoutVars>
      </dgm:prSet>
      <dgm:spPr/>
      <dgm:t>
        <a:bodyPr/>
        <a:lstStyle/>
        <a:p>
          <a:endParaRPr lang="en-US"/>
        </a:p>
      </dgm:t>
    </dgm:pt>
  </dgm:ptLst>
  <dgm:cxnLst>
    <dgm:cxn modelId="{B316A24D-7D6E-40C2-8AB6-E1EC350E2E4D}" srcId="{7A924BF9-8529-4CFA-8F54-836CC82FA2E3}" destId="{2A51454A-BDD3-44D3-B1A8-6F0A50E958CA}" srcOrd="0" destOrd="0" parTransId="{B1835DF2-9BB8-456E-81A8-E18D65BFBD58}" sibTransId="{6C57244F-1175-434F-AB12-B5C5C06A62A2}"/>
    <dgm:cxn modelId="{31548494-F39C-4B77-9B9F-2F94B4EEC6B9}" type="presOf" srcId="{E6AA5D5A-3565-45A8-A358-1DACC2008170}" destId="{21F6C9D4-DCFC-4FD9-8E92-E66571F85B83}" srcOrd="0" destOrd="0" presId="urn:microsoft.com/office/officeart/2005/8/layout/vList2"/>
    <dgm:cxn modelId="{F45ED46F-0897-4F2D-983B-58BB84676CC0}" type="presOf" srcId="{F1055F66-0F68-4029-BE0D-27F64311A402}" destId="{6A11F238-0431-4961-9B77-E53FB9471748}" srcOrd="0" destOrd="0" presId="urn:microsoft.com/office/officeart/2005/8/layout/vList2"/>
    <dgm:cxn modelId="{8DB78B7A-A574-4C1F-8B0B-033EFA73DB6C}" srcId="{C2158FB1-0D76-4710-A12F-F0181858ED93}" destId="{F1055F66-0F68-4029-BE0D-27F64311A402}" srcOrd="0" destOrd="0" parTransId="{46971A5F-D665-4541-BB71-2020BDD53C81}" sibTransId="{2102D70C-C423-41DA-BA75-AA3F87D5E779}"/>
    <dgm:cxn modelId="{1C308D78-F7DE-46CD-BD7C-A8059D02231E}" type="presOf" srcId="{2A51454A-BDD3-44D3-B1A8-6F0A50E958CA}" destId="{D5744975-C270-4AC9-981F-6A4E4A035ECE}" srcOrd="0" destOrd="0" presId="urn:microsoft.com/office/officeart/2005/8/layout/vList2"/>
    <dgm:cxn modelId="{6152CDEC-B3C3-4C3A-91D1-2EF4468EF9C0}" type="presOf" srcId="{7A924BF9-8529-4CFA-8F54-836CC82FA2E3}" destId="{CD152FA4-97BC-4179-8E16-6C813AEDAB47}" srcOrd="0" destOrd="0" presId="urn:microsoft.com/office/officeart/2005/8/layout/vList2"/>
    <dgm:cxn modelId="{40535098-1531-4D0E-A052-5614FA7F3798}" type="presOf" srcId="{07071857-12A2-40F9-9B31-5369CC19A308}" destId="{2CA70989-4471-4909-9206-7CFB7CC189C4}" srcOrd="0" destOrd="0" presId="urn:microsoft.com/office/officeart/2005/8/layout/vList2"/>
    <dgm:cxn modelId="{23E33745-5592-450E-99DC-1640C74CC3DB}" type="presOf" srcId="{C2158FB1-0D76-4710-A12F-F0181858ED93}" destId="{14B6AA2A-00B3-4CB5-AAC9-C2B2D8B7511A}" srcOrd="0" destOrd="0" presId="urn:microsoft.com/office/officeart/2005/8/layout/vList2"/>
    <dgm:cxn modelId="{F4A23B4D-FA7F-4FDA-B6FA-D7E74B7EFC7B}" srcId="{07071857-12A2-40F9-9B31-5369CC19A308}" destId="{C2158FB1-0D76-4710-A12F-F0181858ED93}" srcOrd="1" destOrd="0" parTransId="{E6C75A71-8DB1-4E54-9743-C4AE8CB39157}" sibTransId="{E51C0CCC-FA7B-46BE-BD82-AC7641B7193C}"/>
    <dgm:cxn modelId="{BC783FF3-B761-4CE9-A357-E5CF395BB7F8}" srcId="{07071857-12A2-40F9-9B31-5369CC19A308}" destId="{E6AA5D5A-3565-45A8-A358-1DACC2008170}" srcOrd="0" destOrd="0" parTransId="{C37CA39D-2DC6-4017-8DEA-BE22BF31C462}" sibTransId="{30119D9D-3E85-4BA7-AC09-BFF6E89DDF60}"/>
    <dgm:cxn modelId="{7E10506F-F6B7-4E95-820D-D6A000D24FD6}" srcId="{E6AA5D5A-3565-45A8-A358-1DACC2008170}" destId="{815A6605-E3AC-49EE-8989-5378585F781C}" srcOrd="0" destOrd="0" parTransId="{6ED8E7DE-468D-40C0-8C82-EFA42B9CFB6D}" sibTransId="{7B5F71E0-3CCD-442D-833F-5AF3FA950E22}"/>
    <dgm:cxn modelId="{774911AF-9CCD-499B-854D-53A328EB8712}" type="presOf" srcId="{815A6605-E3AC-49EE-8989-5378585F781C}" destId="{4D2E5456-8BB8-40CB-86C6-A50EAD8025EA}" srcOrd="0" destOrd="0" presId="urn:microsoft.com/office/officeart/2005/8/layout/vList2"/>
    <dgm:cxn modelId="{6F6F739D-1452-45C9-826F-E938E8EBBFA5}" srcId="{07071857-12A2-40F9-9B31-5369CC19A308}" destId="{7A924BF9-8529-4CFA-8F54-836CC82FA2E3}" srcOrd="2" destOrd="0" parTransId="{DB88EF51-15B4-4D42-89E8-63825E587465}" sibTransId="{82ECE5A6-5E33-4081-BD12-8748EB66CA5E}"/>
    <dgm:cxn modelId="{5BE0F395-CBAE-4D81-9138-5A5EB09E9876}" type="presParOf" srcId="{2CA70989-4471-4909-9206-7CFB7CC189C4}" destId="{21F6C9D4-DCFC-4FD9-8E92-E66571F85B83}" srcOrd="0" destOrd="0" presId="urn:microsoft.com/office/officeart/2005/8/layout/vList2"/>
    <dgm:cxn modelId="{B49CC002-1E19-449E-A832-E54C7F80278A}" type="presParOf" srcId="{2CA70989-4471-4909-9206-7CFB7CC189C4}" destId="{4D2E5456-8BB8-40CB-86C6-A50EAD8025EA}" srcOrd="1" destOrd="0" presId="urn:microsoft.com/office/officeart/2005/8/layout/vList2"/>
    <dgm:cxn modelId="{8AD9C596-3CF1-41C3-B79F-66A7F31F50E4}" type="presParOf" srcId="{2CA70989-4471-4909-9206-7CFB7CC189C4}" destId="{14B6AA2A-00B3-4CB5-AAC9-C2B2D8B7511A}" srcOrd="2" destOrd="0" presId="urn:microsoft.com/office/officeart/2005/8/layout/vList2"/>
    <dgm:cxn modelId="{8B194720-51DE-4962-A2CD-62A8D99BCAB5}" type="presParOf" srcId="{2CA70989-4471-4909-9206-7CFB7CC189C4}" destId="{6A11F238-0431-4961-9B77-E53FB9471748}" srcOrd="3" destOrd="0" presId="urn:microsoft.com/office/officeart/2005/8/layout/vList2"/>
    <dgm:cxn modelId="{E8E7E146-87D7-4E8E-B287-62338F2A4DC5}" type="presParOf" srcId="{2CA70989-4471-4909-9206-7CFB7CC189C4}" destId="{CD152FA4-97BC-4179-8E16-6C813AEDAB47}" srcOrd="4" destOrd="0" presId="urn:microsoft.com/office/officeart/2005/8/layout/vList2"/>
    <dgm:cxn modelId="{BC02623B-829F-452E-88F4-E3F9BF710E67}" type="presParOf" srcId="{2CA70989-4471-4909-9206-7CFB7CC189C4}" destId="{D5744975-C270-4AC9-981F-6A4E4A035ECE}"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2BB89C4-146C-4330-A9C3-8BE8AC5D1D95}"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en-US"/>
        </a:p>
      </dgm:t>
    </dgm:pt>
    <dgm:pt modelId="{3F6D452C-D6AE-477C-B785-1976F87004A4}">
      <dgm:prSet/>
      <dgm:spPr/>
      <dgm:t>
        <a:bodyPr/>
        <a:lstStyle/>
        <a:p>
          <a:pPr rtl="0"/>
          <a:r>
            <a:rPr lang="en-US" smtClean="0"/>
            <a:t>Along with its </a:t>
          </a:r>
          <a:r>
            <a:rPr lang="en-US" b="1" smtClean="0"/>
            <a:t>effectiveness</a:t>
          </a:r>
          <a:r>
            <a:rPr lang="en-US" smtClean="0"/>
            <a:t>, the beauty of this program is its </a:t>
          </a:r>
          <a:r>
            <a:rPr lang="en-US" b="1" smtClean="0"/>
            <a:t>simplicity and flexibility. </a:t>
          </a:r>
          <a:r>
            <a:rPr lang="en-US" smtClean="0"/>
            <a:t>The structure is comprised of modular lessons, and they may be presented in three easy ways. With one exception, they may be taught in any order. </a:t>
          </a:r>
          <a:endParaRPr lang="en-US"/>
        </a:p>
      </dgm:t>
    </dgm:pt>
    <dgm:pt modelId="{91C72C67-FECF-4194-9C1E-EC296FC3075F}" type="parTrans" cxnId="{91B2CD79-BD5F-48E9-91C8-91C624528A0E}">
      <dgm:prSet/>
      <dgm:spPr/>
      <dgm:t>
        <a:bodyPr/>
        <a:lstStyle/>
        <a:p>
          <a:endParaRPr lang="en-US"/>
        </a:p>
      </dgm:t>
    </dgm:pt>
    <dgm:pt modelId="{B8B12300-35A2-4E88-94D6-730AF790E940}" type="sibTrans" cxnId="{91B2CD79-BD5F-48E9-91C8-91C624528A0E}">
      <dgm:prSet/>
      <dgm:spPr/>
      <dgm:t>
        <a:bodyPr/>
        <a:lstStyle/>
        <a:p>
          <a:endParaRPr lang="en-US"/>
        </a:p>
      </dgm:t>
    </dgm:pt>
    <dgm:pt modelId="{AF94FDC1-742A-47E1-BB30-6205AC9F30C7}">
      <dgm:prSet custT="1"/>
      <dgm:spPr/>
      <dgm:t>
        <a:bodyPr/>
        <a:lstStyle/>
        <a:p>
          <a:pPr rtl="0"/>
          <a:r>
            <a:rPr lang="en-US" sz="1200" b="1" dirty="0" smtClean="0">
              <a:solidFill>
                <a:srgbClr val="FF0000"/>
              </a:solidFill>
            </a:rPr>
            <a:t>“Check First” is the most important topic and should be taught </a:t>
          </a:r>
          <a:r>
            <a:rPr lang="en-US" sz="1200" b="1" u="sng" dirty="0" smtClean="0">
              <a:solidFill>
                <a:srgbClr val="FF0000"/>
              </a:solidFill>
            </a:rPr>
            <a:t>first</a:t>
          </a:r>
          <a:r>
            <a:rPr lang="en-US" sz="1200" b="1" dirty="0" smtClean="0">
              <a:solidFill>
                <a:srgbClr val="FF0000"/>
              </a:solidFill>
            </a:rPr>
            <a:t>.</a:t>
          </a:r>
          <a:endParaRPr lang="en-US" sz="1200" dirty="0">
            <a:solidFill>
              <a:srgbClr val="FF0000"/>
            </a:solidFill>
          </a:endParaRPr>
        </a:p>
      </dgm:t>
    </dgm:pt>
    <dgm:pt modelId="{FF7945D4-2492-452C-B27B-6D8DC88815F8}" type="parTrans" cxnId="{78B02FA7-2E70-4BCC-9BFE-FFDD8B022D55}">
      <dgm:prSet/>
      <dgm:spPr/>
      <dgm:t>
        <a:bodyPr/>
        <a:lstStyle/>
        <a:p>
          <a:endParaRPr lang="en-US"/>
        </a:p>
      </dgm:t>
    </dgm:pt>
    <dgm:pt modelId="{98F4BFA9-0146-4044-B54E-62777A2F1EC6}" type="sibTrans" cxnId="{78B02FA7-2E70-4BCC-9BFE-FFDD8B022D55}">
      <dgm:prSet/>
      <dgm:spPr/>
      <dgm:t>
        <a:bodyPr/>
        <a:lstStyle/>
        <a:p>
          <a:endParaRPr lang="en-US"/>
        </a:p>
      </dgm:t>
    </dgm:pt>
    <dgm:pt modelId="{632D1414-5205-4496-8CBA-65E0688882F7}">
      <dgm:prSet/>
      <dgm:spPr/>
      <dgm:t>
        <a:bodyPr/>
        <a:lstStyle/>
        <a:p>
          <a:pPr rtl="0"/>
          <a:r>
            <a:rPr lang="en-US" dirty="0" smtClean="0"/>
            <a:t>1. </a:t>
          </a:r>
          <a:r>
            <a:rPr lang="en-US" b="1" u="sng" dirty="0" smtClean="0"/>
            <a:t>Present one or two individual topics in a session</a:t>
          </a:r>
          <a:r>
            <a:rPr lang="en-US" dirty="0" smtClean="0"/>
            <a:t>, followed by a reinforcement activity. This is the most beneficial teaching method and is ideal for the </a:t>
          </a:r>
          <a:r>
            <a:rPr lang="en-US" b="1" dirty="0" smtClean="0"/>
            <a:t>classroom teacher </a:t>
          </a:r>
          <a:r>
            <a:rPr lang="en-US" dirty="0" smtClean="0"/>
            <a:t>who can use the lessons, worksheets, and the reinforcement activities periodically through-out the year. Lessons and reinforcement activities should be spaced out to allow for gradual and consistent learning.</a:t>
          </a:r>
          <a:endParaRPr lang="en-US" dirty="0"/>
        </a:p>
      </dgm:t>
    </dgm:pt>
    <dgm:pt modelId="{D5C2C76D-FF44-46AF-AE4F-6E216404C048}" type="parTrans" cxnId="{4BFBC3E0-5B43-486F-AC83-BCAD27CF695E}">
      <dgm:prSet/>
      <dgm:spPr/>
      <dgm:t>
        <a:bodyPr/>
        <a:lstStyle/>
        <a:p>
          <a:endParaRPr lang="en-US"/>
        </a:p>
      </dgm:t>
    </dgm:pt>
    <dgm:pt modelId="{2681F7D2-90C0-4E38-B486-61896B375187}" type="sibTrans" cxnId="{4BFBC3E0-5B43-486F-AC83-BCAD27CF695E}">
      <dgm:prSet/>
      <dgm:spPr/>
      <dgm:t>
        <a:bodyPr/>
        <a:lstStyle/>
        <a:p>
          <a:endParaRPr lang="en-US"/>
        </a:p>
      </dgm:t>
    </dgm:pt>
    <dgm:pt modelId="{ACCFF679-FD4F-485F-B4D6-13C02964C818}">
      <dgm:prSet/>
      <dgm:spPr/>
      <dgm:t>
        <a:bodyPr/>
        <a:lstStyle/>
        <a:p>
          <a:pPr rtl="0"/>
          <a:r>
            <a:rPr lang="en-US" smtClean="0"/>
            <a:t>2. </a:t>
          </a:r>
          <a:r>
            <a:rPr lang="en-US" b="1" u="sng" smtClean="0"/>
            <a:t>Present a general lesson that briefly covers many or all topics</a:t>
          </a:r>
          <a:r>
            <a:rPr lang="en-US" smtClean="0"/>
            <a:t>. Choose the topics that are most important for you and the students. This often works best for the </a:t>
          </a:r>
          <a:r>
            <a:rPr lang="en-US" b="1" smtClean="0"/>
            <a:t>law enforcement officer or crime prevention practitioner </a:t>
          </a:r>
          <a:r>
            <a:rPr lang="en-US" smtClean="0"/>
            <a:t>who has limited time in the classroom. Ask the classroom teacher to follow up with reinforcement activities and worksheets.</a:t>
          </a:r>
          <a:endParaRPr lang="en-US"/>
        </a:p>
      </dgm:t>
    </dgm:pt>
    <dgm:pt modelId="{F41FB146-5A5F-4587-907F-541337FAE770}" type="parTrans" cxnId="{3FDE3058-6E95-4C7E-B58E-6842019DD622}">
      <dgm:prSet/>
      <dgm:spPr/>
      <dgm:t>
        <a:bodyPr/>
        <a:lstStyle/>
        <a:p>
          <a:endParaRPr lang="en-US"/>
        </a:p>
      </dgm:t>
    </dgm:pt>
    <dgm:pt modelId="{66618214-6DB1-4ADF-AD00-FCF095F0CAD4}" type="sibTrans" cxnId="{3FDE3058-6E95-4C7E-B58E-6842019DD622}">
      <dgm:prSet/>
      <dgm:spPr/>
      <dgm:t>
        <a:bodyPr/>
        <a:lstStyle/>
        <a:p>
          <a:endParaRPr lang="en-US"/>
        </a:p>
      </dgm:t>
    </dgm:pt>
    <dgm:pt modelId="{B20A271A-C6DB-4B4C-A51E-49E187C9087C}">
      <dgm:prSet/>
      <dgm:spPr/>
      <dgm:t>
        <a:bodyPr/>
        <a:lstStyle/>
        <a:p>
          <a:pPr rtl="0"/>
          <a:r>
            <a:rPr lang="en-US" smtClean="0"/>
            <a:t>3. </a:t>
          </a:r>
          <a:r>
            <a:rPr lang="en-US" u="sng" smtClean="0"/>
            <a:t>Mini-Lessons</a:t>
          </a:r>
          <a:r>
            <a:rPr lang="en-US" smtClean="0"/>
            <a:t> – are short lessons which only require a few minutes to teach. These are great for time fillers in the classroom, after school programs or the Law Enforcement Officer who only has a short time in the classroom or community event.</a:t>
          </a:r>
          <a:endParaRPr lang="en-US"/>
        </a:p>
      </dgm:t>
    </dgm:pt>
    <dgm:pt modelId="{8659A718-E71E-455E-A619-1348E821276E}" type="parTrans" cxnId="{28094352-BE4A-4DDD-9CCE-52BC8943AE58}">
      <dgm:prSet/>
      <dgm:spPr/>
      <dgm:t>
        <a:bodyPr/>
        <a:lstStyle/>
        <a:p>
          <a:endParaRPr lang="en-US"/>
        </a:p>
      </dgm:t>
    </dgm:pt>
    <dgm:pt modelId="{DFC88ECC-EEA1-4D82-9654-BCB43DA5ECC8}" type="sibTrans" cxnId="{28094352-BE4A-4DDD-9CCE-52BC8943AE58}">
      <dgm:prSet/>
      <dgm:spPr/>
      <dgm:t>
        <a:bodyPr/>
        <a:lstStyle/>
        <a:p>
          <a:endParaRPr lang="en-US"/>
        </a:p>
      </dgm:t>
    </dgm:pt>
    <dgm:pt modelId="{72142A47-31F1-4C1D-90FB-1FF9D2461EFC}">
      <dgm:prSet custT="1"/>
      <dgm:spPr/>
      <dgm:t>
        <a:bodyPr/>
        <a:lstStyle/>
        <a:p>
          <a:pPr rtl="0"/>
          <a:r>
            <a:rPr lang="en-US" sz="1200" b="1" dirty="0" smtClean="0"/>
            <a:t>The following are examples of Mini-Lessons: How to describe a person or vehicle; license plate, people or vehicle flash cards. </a:t>
          </a:r>
          <a:endParaRPr lang="en-US" sz="1200" b="1" dirty="0"/>
        </a:p>
      </dgm:t>
    </dgm:pt>
    <dgm:pt modelId="{FBBDD992-10B4-4260-84CB-3D8362D8EF50}" type="parTrans" cxnId="{D4EC5076-5C4E-452E-BCE2-4A1CC723CA5D}">
      <dgm:prSet/>
      <dgm:spPr/>
      <dgm:t>
        <a:bodyPr/>
        <a:lstStyle/>
        <a:p>
          <a:endParaRPr lang="en-US"/>
        </a:p>
      </dgm:t>
    </dgm:pt>
    <dgm:pt modelId="{18140B31-932B-41A2-AC91-46C50448C40B}" type="sibTrans" cxnId="{D4EC5076-5C4E-452E-BCE2-4A1CC723CA5D}">
      <dgm:prSet/>
      <dgm:spPr/>
      <dgm:t>
        <a:bodyPr/>
        <a:lstStyle/>
        <a:p>
          <a:endParaRPr lang="en-US"/>
        </a:p>
      </dgm:t>
    </dgm:pt>
    <dgm:pt modelId="{D0120685-7368-4AD4-B96C-63AFD2A652E0}" type="pres">
      <dgm:prSet presAssocID="{A2BB89C4-146C-4330-A9C3-8BE8AC5D1D95}" presName="linear" presStyleCnt="0">
        <dgm:presLayoutVars>
          <dgm:animLvl val="lvl"/>
          <dgm:resizeHandles val="exact"/>
        </dgm:presLayoutVars>
      </dgm:prSet>
      <dgm:spPr/>
      <dgm:t>
        <a:bodyPr/>
        <a:lstStyle/>
        <a:p>
          <a:endParaRPr lang="en-US"/>
        </a:p>
      </dgm:t>
    </dgm:pt>
    <dgm:pt modelId="{5EAD1859-7454-482C-86E2-D6B8CB4BBDC2}" type="pres">
      <dgm:prSet presAssocID="{3F6D452C-D6AE-477C-B785-1976F87004A4}" presName="parentText" presStyleLbl="node1" presStyleIdx="0" presStyleCnt="4">
        <dgm:presLayoutVars>
          <dgm:chMax val="0"/>
          <dgm:bulletEnabled val="1"/>
        </dgm:presLayoutVars>
      </dgm:prSet>
      <dgm:spPr/>
      <dgm:t>
        <a:bodyPr/>
        <a:lstStyle/>
        <a:p>
          <a:endParaRPr lang="en-US"/>
        </a:p>
      </dgm:t>
    </dgm:pt>
    <dgm:pt modelId="{9844CE8C-F087-4A3F-82E9-348B6B579735}" type="pres">
      <dgm:prSet presAssocID="{3F6D452C-D6AE-477C-B785-1976F87004A4}" presName="childText" presStyleLbl="revTx" presStyleIdx="0" presStyleCnt="2">
        <dgm:presLayoutVars>
          <dgm:bulletEnabled val="1"/>
        </dgm:presLayoutVars>
      </dgm:prSet>
      <dgm:spPr/>
      <dgm:t>
        <a:bodyPr/>
        <a:lstStyle/>
        <a:p>
          <a:endParaRPr lang="en-US"/>
        </a:p>
      </dgm:t>
    </dgm:pt>
    <dgm:pt modelId="{3A4E5D79-6200-4DD9-B496-169DEB496D2B}" type="pres">
      <dgm:prSet presAssocID="{632D1414-5205-4496-8CBA-65E0688882F7}" presName="parentText" presStyleLbl="node1" presStyleIdx="1" presStyleCnt="4">
        <dgm:presLayoutVars>
          <dgm:chMax val="0"/>
          <dgm:bulletEnabled val="1"/>
        </dgm:presLayoutVars>
      </dgm:prSet>
      <dgm:spPr/>
      <dgm:t>
        <a:bodyPr/>
        <a:lstStyle/>
        <a:p>
          <a:endParaRPr lang="en-US"/>
        </a:p>
      </dgm:t>
    </dgm:pt>
    <dgm:pt modelId="{43A6FDB4-C574-44C8-B4D3-17FFCF1119AC}" type="pres">
      <dgm:prSet presAssocID="{2681F7D2-90C0-4E38-B486-61896B375187}" presName="spacer" presStyleCnt="0"/>
      <dgm:spPr/>
    </dgm:pt>
    <dgm:pt modelId="{0621BC14-BAB9-4078-8652-4BAC7D3B9040}" type="pres">
      <dgm:prSet presAssocID="{ACCFF679-FD4F-485F-B4D6-13C02964C818}" presName="parentText" presStyleLbl="node1" presStyleIdx="2" presStyleCnt="4">
        <dgm:presLayoutVars>
          <dgm:chMax val="0"/>
          <dgm:bulletEnabled val="1"/>
        </dgm:presLayoutVars>
      </dgm:prSet>
      <dgm:spPr/>
      <dgm:t>
        <a:bodyPr/>
        <a:lstStyle/>
        <a:p>
          <a:endParaRPr lang="en-US"/>
        </a:p>
      </dgm:t>
    </dgm:pt>
    <dgm:pt modelId="{E52176E9-6ED8-49A8-ACCF-352DC1CA052D}" type="pres">
      <dgm:prSet presAssocID="{66618214-6DB1-4ADF-AD00-FCF095F0CAD4}" presName="spacer" presStyleCnt="0"/>
      <dgm:spPr/>
    </dgm:pt>
    <dgm:pt modelId="{EA2928DC-0A33-4A1F-AF76-D8BB8C6B1D6E}" type="pres">
      <dgm:prSet presAssocID="{B20A271A-C6DB-4B4C-A51E-49E187C9087C}" presName="parentText" presStyleLbl="node1" presStyleIdx="3" presStyleCnt="4">
        <dgm:presLayoutVars>
          <dgm:chMax val="0"/>
          <dgm:bulletEnabled val="1"/>
        </dgm:presLayoutVars>
      </dgm:prSet>
      <dgm:spPr/>
      <dgm:t>
        <a:bodyPr/>
        <a:lstStyle/>
        <a:p>
          <a:endParaRPr lang="en-US"/>
        </a:p>
      </dgm:t>
    </dgm:pt>
    <dgm:pt modelId="{66216D86-84D9-4B9B-98D8-6A8BDB7F3271}" type="pres">
      <dgm:prSet presAssocID="{B20A271A-C6DB-4B4C-A51E-49E187C9087C}" presName="childText" presStyleLbl="revTx" presStyleIdx="1" presStyleCnt="2">
        <dgm:presLayoutVars>
          <dgm:bulletEnabled val="1"/>
        </dgm:presLayoutVars>
      </dgm:prSet>
      <dgm:spPr/>
      <dgm:t>
        <a:bodyPr/>
        <a:lstStyle/>
        <a:p>
          <a:endParaRPr lang="en-US"/>
        </a:p>
      </dgm:t>
    </dgm:pt>
  </dgm:ptLst>
  <dgm:cxnLst>
    <dgm:cxn modelId="{28094352-BE4A-4DDD-9CCE-52BC8943AE58}" srcId="{A2BB89C4-146C-4330-A9C3-8BE8AC5D1D95}" destId="{B20A271A-C6DB-4B4C-A51E-49E187C9087C}" srcOrd="3" destOrd="0" parTransId="{8659A718-E71E-455E-A619-1348E821276E}" sibTransId="{DFC88ECC-EEA1-4D82-9654-BCB43DA5ECC8}"/>
    <dgm:cxn modelId="{B9F496D3-7316-45E6-82A8-745038A7B67B}" type="presOf" srcId="{72142A47-31F1-4C1D-90FB-1FF9D2461EFC}" destId="{66216D86-84D9-4B9B-98D8-6A8BDB7F3271}" srcOrd="0" destOrd="0" presId="urn:microsoft.com/office/officeart/2005/8/layout/vList2"/>
    <dgm:cxn modelId="{D0892F71-B448-45CB-B406-5BDDBB5E77F3}" type="presOf" srcId="{ACCFF679-FD4F-485F-B4D6-13C02964C818}" destId="{0621BC14-BAB9-4078-8652-4BAC7D3B9040}" srcOrd="0" destOrd="0" presId="urn:microsoft.com/office/officeart/2005/8/layout/vList2"/>
    <dgm:cxn modelId="{4BFBC3E0-5B43-486F-AC83-BCAD27CF695E}" srcId="{A2BB89C4-146C-4330-A9C3-8BE8AC5D1D95}" destId="{632D1414-5205-4496-8CBA-65E0688882F7}" srcOrd="1" destOrd="0" parTransId="{D5C2C76D-FF44-46AF-AE4F-6E216404C048}" sibTransId="{2681F7D2-90C0-4E38-B486-61896B375187}"/>
    <dgm:cxn modelId="{D4EC5076-5C4E-452E-BCE2-4A1CC723CA5D}" srcId="{B20A271A-C6DB-4B4C-A51E-49E187C9087C}" destId="{72142A47-31F1-4C1D-90FB-1FF9D2461EFC}" srcOrd="0" destOrd="0" parTransId="{FBBDD992-10B4-4260-84CB-3D8362D8EF50}" sibTransId="{18140B31-932B-41A2-AC91-46C50448C40B}"/>
    <dgm:cxn modelId="{DBDF02CE-1D5F-4D96-8A63-3D69D806201D}" type="presOf" srcId="{AF94FDC1-742A-47E1-BB30-6205AC9F30C7}" destId="{9844CE8C-F087-4A3F-82E9-348B6B579735}" srcOrd="0" destOrd="0" presId="urn:microsoft.com/office/officeart/2005/8/layout/vList2"/>
    <dgm:cxn modelId="{164F2D42-7AB7-4BB7-B122-3AF57702B7A6}" type="presOf" srcId="{3F6D452C-D6AE-477C-B785-1976F87004A4}" destId="{5EAD1859-7454-482C-86E2-D6B8CB4BBDC2}" srcOrd="0" destOrd="0" presId="urn:microsoft.com/office/officeart/2005/8/layout/vList2"/>
    <dgm:cxn modelId="{78B02FA7-2E70-4BCC-9BFE-FFDD8B022D55}" srcId="{3F6D452C-D6AE-477C-B785-1976F87004A4}" destId="{AF94FDC1-742A-47E1-BB30-6205AC9F30C7}" srcOrd="0" destOrd="0" parTransId="{FF7945D4-2492-452C-B27B-6D8DC88815F8}" sibTransId="{98F4BFA9-0146-4044-B54E-62777A2F1EC6}"/>
    <dgm:cxn modelId="{3FDE3058-6E95-4C7E-B58E-6842019DD622}" srcId="{A2BB89C4-146C-4330-A9C3-8BE8AC5D1D95}" destId="{ACCFF679-FD4F-485F-B4D6-13C02964C818}" srcOrd="2" destOrd="0" parTransId="{F41FB146-5A5F-4587-907F-541337FAE770}" sibTransId="{66618214-6DB1-4ADF-AD00-FCF095F0CAD4}"/>
    <dgm:cxn modelId="{3D68406B-6EBF-40FE-8E08-F1FE91C6B778}" type="presOf" srcId="{B20A271A-C6DB-4B4C-A51E-49E187C9087C}" destId="{EA2928DC-0A33-4A1F-AF76-D8BB8C6B1D6E}" srcOrd="0" destOrd="0" presId="urn:microsoft.com/office/officeart/2005/8/layout/vList2"/>
    <dgm:cxn modelId="{454BF5B1-713A-4BBB-A910-8D4C73F13D7A}" type="presOf" srcId="{632D1414-5205-4496-8CBA-65E0688882F7}" destId="{3A4E5D79-6200-4DD9-B496-169DEB496D2B}" srcOrd="0" destOrd="0" presId="urn:microsoft.com/office/officeart/2005/8/layout/vList2"/>
    <dgm:cxn modelId="{91B2CD79-BD5F-48E9-91C8-91C624528A0E}" srcId="{A2BB89C4-146C-4330-A9C3-8BE8AC5D1D95}" destId="{3F6D452C-D6AE-477C-B785-1976F87004A4}" srcOrd="0" destOrd="0" parTransId="{91C72C67-FECF-4194-9C1E-EC296FC3075F}" sibTransId="{B8B12300-35A2-4E88-94D6-730AF790E940}"/>
    <dgm:cxn modelId="{60CA2B2D-39EA-4143-A43C-C1806C7061A5}" type="presOf" srcId="{A2BB89C4-146C-4330-A9C3-8BE8AC5D1D95}" destId="{D0120685-7368-4AD4-B96C-63AFD2A652E0}" srcOrd="0" destOrd="0" presId="urn:microsoft.com/office/officeart/2005/8/layout/vList2"/>
    <dgm:cxn modelId="{7D4357A4-ECFF-4F8B-84EF-DB6E69DD3CCF}" type="presParOf" srcId="{D0120685-7368-4AD4-B96C-63AFD2A652E0}" destId="{5EAD1859-7454-482C-86E2-D6B8CB4BBDC2}" srcOrd="0" destOrd="0" presId="urn:microsoft.com/office/officeart/2005/8/layout/vList2"/>
    <dgm:cxn modelId="{B8DB0E75-E823-49F3-928B-5ED5574336A4}" type="presParOf" srcId="{D0120685-7368-4AD4-B96C-63AFD2A652E0}" destId="{9844CE8C-F087-4A3F-82E9-348B6B579735}" srcOrd="1" destOrd="0" presId="urn:microsoft.com/office/officeart/2005/8/layout/vList2"/>
    <dgm:cxn modelId="{B59DBF28-6576-433C-AC6E-5D7F23AA8087}" type="presParOf" srcId="{D0120685-7368-4AD4-B96C-63AFD2A652E0}" destId="{3A4E5D79-6200-4DD9-B496-169DEB496D2B}" srcOrd="2" destOrd="0" presId="urn:microsoft.com/office/officeart/2005/8/layout/vList2"/>
    <dgm:cxn modelId="{9CF226E4-6D6B-46BE-A979-466A197CA9CC}" type="presParOf" srcId="{D0120685-7368-4AD4-B96C-63AFD2A652E0}" destId="{43A6FDB4-C574-44C8-B4D3-17FFCF1119AC}" srcOrd="3" destOrd="0" presId="urn:microsoft.com/office/officeart/2005/8/layout/vList2"/>
    <dgm:cxn modelId="{294A0633-4166-4D59-800F-D3C20A401216}" type="presParOf" srcId="{D0120685-7368-4AD4-B96C-63AFD2A652E0}" destId="{0621BC14-BAB9-4078-8652-4BAC7D3B9040}" srcOrd="4" destOrd="0" presId="urn:microsoft.com/office/officeart/2005/8/layout/vList2"/>
    <dgm:cxn modelId="{7A08E80E-07BC-413A-B31F-8B9D11A5461E}" type="presParOf" srcId="{D0120685-7368-4AD4-B96C-63AFD2A652E0}" destId="{E52176E9-6ED8-49A8-ACCF-352DC1CA052D}" srcOrd="5" destOrd="0" presId="urn:microsoft.com/office/officeart/2005/8/layout/vList2"/>
    <dgm:cxn modelId="{8D08BF98-5EF7-49DF-9CF6-D01D3E76F7F2}" type="presParOf" srcId="{D0120685-7368-4AD4-B96C-63AFD2A652E0}" destId="{EA2928DC-0A33-4A1F-AF76-D8BB8C6B1D6E}" srcOrd="6" destOrd="0" presId="urn:microsoft.com/office/officeart/2005/8/layout/vList2"/>
    <dgm:cxn modelId="{F2DA2DEE-E50E-4739-ABE3-4C77B71AD3D2}" type="presParOf" srcId="{D0120685-7368-4AD4-B96C-63AFD2A652E0}" destId="{66216D86-84D9-4B9B-98D8-6A8BDB7F3271}"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F6DEA6E-CE88-4D7E-9376-0836CE778C3F}"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27104C57-6586-449B-BAC1-40B6DABC1869}">
      <dgm:prSet/>
      <dgm:spPr/>
      <dgm:t>
        <a:bodyPr/>
        <a:lstStyle/>
        <a:p>
          <a:pPr rtl="0"/>
          <a:r>
            <a:rPr lang="en-US" smtClean="0"/>
            <a:t>The Pre/Post Evaluation is located in the introduction pages [CCF-0] for each grade level</a:t>
          </a:r>
          <a:endParaRPr lang="en-US"/>
        </a:p>
      </dgm:t>
    </dgm:pt>
    <dgm:pt modelId="{C3EF9C33-0083-4453-B7F2-6795D7969A97}" type="parTrans" cxnId="{FC7A13FB-56EC-4F09-8458-1E78D62A3DC3}">
      <dgm:prSet/>
      <dgm:spPr/>
      <dgm:t>
        <a:bodyPr/>
        <a:lstStyle/>
        <a:p>
          <a:endParaRPr lang="en-US"/>
        </a:p>
      </dgm:t>
    </dgm:pt>
    <dgm:pt modelId="{B409F679-2272-4DB9-82A5-EDA3667556AB}" type="sibTrans" cxnId="{FC7A13FB-56EC-4F09-8458-1E78D62A3DC3}">
      <dgm:prSet/>
      <dgm:spPr/>
      <dgm:t>
        <a:bodyPr/>
        <a:lstStyle/>
        <a:p>
          <a:endParaRPr lang="en-US"/>
        </a:p>
      </dgm:t>
    </dgm:pt>
    <dgm:pt modelId="{94B2065F-09DF-4098-8CAB-301C785FADC5}">
      <dgm:prSet/>
      <dgm:spPr/>
      <dgm:t>
        <a:bodyPr/>
        <a:lstStyle/>
        <a:p>
          <a:pPr rtl="0"/>
          <a:r>
            <a:rPr lang="en-US" smtClean="0"/>
            <a:t>Give your students the Pre/Post Evaluation prior to beginning the material.  Read the questions for those students who need that assistance.  Sometimes there are no right and wrong answers; it is mainly a question of what they perceive.</a:t>
          </a:r>
          <a:endParaRPr lang="en-US"/>
        </a:p>
      </dgm:t>
    </dgm:pt>
    <dgm:pt modelId="{8241A9DE-CB40-4A0E-A250-31AD1D9085AA}" type="parTrans" cxnId="{8F605A8C-FD0E-41D4-A468-BE202DFF0E81}">
      <dgm:prSet/>
      <dgm:spPr/>
      <dgm:t>
        <a:bodyPr/>
        <a:lstStyle/>
        <a:p>
          <a:endParaRPr lang="en-US"/>
        </a:p>
      </dgm:t>
    </dgm:pt>
    <dgm:pt modelId="{34E19019-CFF1-4624-BD36-B3A7ED138B20}" type="sibTrans" cxnId="{8F605A8C-FD0E-41D4-A468-BE202DFF0E81}">
      <dgm:prSet/>
      <dgm:spPr/>
      <dgm:t>
        <a:bodyPr/>
        <a:lstStyle/>
        <a:p>
          <a:endParaRPr lang="en-US"/>
        </a:p>
      </dgm:t>
    </dgm:pt>
    <dgm:pt modelId="{04435D7B-A3FD-4913-B982-92F09FCDB945}">
      <dgm:prSet/>
      <dgm:spPr/>
      <dgm:t>
        <a:bodyPr/>
        <a:lstStyle/>
        <a:p>
          <a:pPr rtl="0"/>
          <a:r>
            <a:rPr lang="en-US" smtClean="0"/>
            <a:t>Give the same test to students after completing the lessons. Was there a change in their thinking?  Do they now realize the safest response to a variety of situations?</a:t>
          </a:r>
          <a:endParaRPr lang="en-US"/>
        </a:p>
      </dgm:t>
    </dgm:pt>
    <dgm:pt modelId="{97EB8806-43F4-449F-847A-4CE8AAE45A02}" type="parTrans" cxnId="{DBBA0283-7E47-4AB0-BDE6-B4BDD0838BB2}">
      <dgm:prSet/>
      <dgm:spPr/>
      <dgm:t>
        <a:bodyPr/>
        <a:lstStyle/>
        <a:p>
          <a:endParaRPr lang="en-US"/>
        </a:p>
      </dgm:t>
    </dgm:pt>
    <dgm:pt modelId="{C492F55C-7D80-4251-9326-ECFE144ED3AE}" type="sibTrans" cxnId="{DBBA0283-7E47-4AB0-BDE6-B4BDD0838BB2}">
      <dgm:prSet/>
      <dgm:spPr/>
      <dgm:t>
        <a:bodyPr/>
        <a:lstStyle/>
        <a:p>
          <a:endParaRPr lang="en-US"/>
        </a:p>
      </dgm:t>
    </dgm:pt>
    <dgm:pt modelId="{3821B992-6E10-4C2D-AA37-EFAE92D472C3}">
      <dgm:prSet/>
      <dgm:spPr/>
      <dgm:t>
        <a:bodyPr/>
        <a:lstStyle/>
        <a:p>
          <a:pPr rtl="0"/>
          <a:r>
            <a:rPr lang="en-US" smtClean="0"/>
            <a:t>The Pre/Post Evaluation may assist you in justifying the usage of this program in your teachings. It is also helpful in documenting the programs effectiveness and obtaining additional program licenses for others to use the program. </a:t>
          </a:r>
          <a:endParaRPr lang="en-US"/>
        </a:p>
      </dgm:t>
    </dgm:pt>
    <dgm:pt modelId="{69EECC3F-B60F-4D62-88B4-3A8AA7F9E24E}" type="parTrans" cxnId="{A4919DA9-317F-4A9D-A1C7-7BF39C9831FE}">
      <dgm:prSet/>
      <dgm:spPr/>
      <dgm:t>
        <a:bodyPr/>
        <a:lstStyle/>
        <a:p>
          <a:endParaRPr lang="en-US"/>
        </a:p>
      </dgm:t>
    </dgm:pt>
    <dgm:pt modelId="{1DFA0E7C-875A-4510-9FE0-2D10C36F477D}" type="sibTrans" cxnId="{A4919DA9-317F-4A9D-A1C7-7BF39C9831FE}">
      <dgm:prSet/>
      <dgm:spPr/>
      <dgm:t>
        <a:bodyPr/>
        <a:lstStyle/>
        <a:p>
          <a:endParaRPr lang="en-US"/>
        </a:p>
      </dgm:t>
    </dgm:pt>
    <dgm:pt modelId="{042DDBAC-D139-40BF-8A81-5CDC8D431C5E}" type="pres">
      <dgm:prSet presAssocID="{0F6DEA6E-CE88-4D7E-9376-0836CE778C3F}" presName="linear" presStyleCnt="0">
        <dgm:presLayoutVars>
          <dgm:animLvl val="lvl"/>
          <dgm:resizeHandles val="exact"/>
        </dgm:presLayoutVars>
      </dgm:prSet>
      <dgm:spPr/>
      <dgm:t>
        <a:bodyPr/>
        <a:lstStyle/>
        <a:p>
          <a:endParaRPr lang="en-US"/>
        </a:p>
      </dgm:t>
    </dgm:pt>
    <dgm:pt modelId="{3AC32A53-2193-493E-8892-4C07A4BF6014}" type="pres">
      <dgm:prSet presAssocID="{27104C57-6586-449B-BAC1-40B6DABC1869}" presName="parentText" presStyleLbl="node1" presStyleIdx="0" presStyleCnt="4">
        <dgm:presLayoutVars>
          <dgm:chMax val="0"/>
          <dgm:bulletEnabled val="1"/>
        </dgm:presLayoutVars>
      </dgm:prSet>
      <dgm:spPr/>
      <dgm:t>
        <a:bodyPr/>
        <a:lstStyle/>
        <a:p>
          <a:endParaRPr lang="en-US"/>
        </a:p>
      </dgm:t>
    </dgm:pt>
    <dgm:pt modelId="{5EF5EF8A-852E-4564-AA28-7BDFCBC9B15C}" type="pres">
      <dgm:prSet presAssocID="{B409F679-2272-4DB9-82A5-EDA3667556AB}" presName="spacer" presStyleCnt="0"/>
      <dgm:spPr/>
    </dgm:pt>
    <dgm:pt modelId="{C18D0619-33FD-43D9-BCFA-F5E169FDB1C3}" type="pres">
      <dgm:prSet presAssocID="{94B2065F-09DF-4098-8CAB-301C785FADC5}" presName="parentText" presStyleLbl="node1" presStyleIdx="1" presStyleCnt="4">
        <dgm:presLayoutVars>
          <dgm:chMax val="0"/>
          <dgm:bulletEnabled val="1"/>
        </dgm:presLayoutVars>
      </dgm:prSet>
      <dgm:spPr/>
      <dgm:t>
        <a:bodyPr/>
        <a:lstStyle/>
        <a:p>
          <a:endParaRPr lang="en-US"/>
        </a:p>
      </dgm:t>
    </dgm:pt>
    <dgm:pt modelId="{491CEB31-AB5C-4519-9C1C-F2223172E204}" type="pres">
      <dgm:prSet presAssocID="{34E19019-CFF1-4624-BD36-B3A7ED138B20}" presName="spacer" presStyleCnt="0"/>
      <dgm:spPr/>
    </dgm:pt>
    <dgm:pt modelId="{25615B1F-EA1A-4C13-9E94-03A90BD08B88}" type="pres">
      <dgm:prSet presAssocID="{04435D7B-A3FD-4913-B982-92F09FCDB945}" presName="parentText" presStyleLbl="node1" presStyleIdx="2" presStyleCnt="4">
        <dgm:presLayoutVars>
          <dgm:chMax val="0"/>
          <dgm:bulletEnabled val="1"/>
        </dgm:presLayoutVars>
      </dgm:prSet>
      <dgm:spPr/>
      <dgm:t>
        <a:bodyPr/>
        <a:lstStyle/>
        <a:p>
          <a:endParaRPr lang="en-US"/>
        </a:p>
      </dgm:t>
    </dgm:pt>
    <dgm:pt modelId="{36548412-AD44-4EE8-84FB-AF35FDE0A01B}" type="pres">
      <dgm:prSet presAssocID="{C492F55C-7D80-4251-9326-ECFE144ED3AE}" presName="spacer" presStyleCnt="0"/>
      <dgm:spPr/>
    </dgm:pt>
    <dgm:pt modelId="{B1D5159D-E407-48E5-89E9-E359DC5B4BBC}" type="pres">
      <dgm:prSet presAssocID="{3821B992-6E10-4C2D-AA37-EFAE92D472C3}" presName="parentText" presStyleLbl="node1" presStyleIdx="3" presStyleCnt="4">
        <dgm:presLayoutVars>
          <dgm:chMax val="0"/>
          <dgm:bulletEnabled val="1"/>
        </dgm:presLayoutVars>
      </dgm:prSet>
      <dgm:spPr/>
      <dgm:t>
        <a:bodyPr/>
        <a:lstStyle/>
        <a:p>
          <a:endParaRPr lang="en-US"/>
        </a:p>
      </dgm:t>
    </dgm:pt>
  </dgm:ptLst>
  <dgm:cxnLst>
    <dgm:cxn modelId="{8D990E60-FF52-4252-99B4-FB8498372D2A}" type="presOf" srcId="{3821B992-6E10-4C2D-AA37-EFAE92D472C3}" destId="{B1D5159D-E407-48E5-89E9-E359DC5B4BBC}" srcOrd="0" destOrd="0" presId="urn:microsoft.com/office/officeart/2005/8/layout/vList2"/>
    <dgm:cxn modelId="{158F771A-471B-451A-B727-300B8C376EA9}" type="presOf" srcId="{94B2065F-09DF-4098-8CAB-301C785FADC5}" destId="{C18D0619-33FD-43D9-BCFA-F5E169FDB1C3}" srcOrd="0" destOrd="0" presId="urn:microsoft.com/office/officeart/2005/8/layout/vList2"/>
    <dgm:cxn modelId="{BCA747C6-FA03-42CE-83F1-CDF279AA83FF}" type="presOf" srcId="{27104C57-6586-449B-BAC1-40B6DABC1869}" destId="{3AC32A53-2193-493E-8892-4C07A4BF6014}" srcOrd="0" destOrd="0" presId="urn:microsoft.com/office/officeart/2005/8/layout/vList2"/>
    <dgm:cxn modelId="{FC7A13FB-56EC-4F09-8458-1E78D62A3DC3}" srcId="{0F6DEA6E-CE88-4D7E-9376-0836CE778C3F}" destId="{27104C57-6586-449B-BAC1-40B6DABC1869}" srcOrd="0" destOrd="0" parTransId="{C3EF9C33-0083-4453-B7F2-6795D7969A97}" sibTransId="{B409F679-2272-4DB9-82A5-EDA3667556AB}"/>
    <dgm:cxn modelId="{E5D1F0A8-AD36-40AD-936C-F5311D44AF3F}" type="presOf" srcId="{04435D7B-A3FD-4913-B982-92F09FCDB945}" destId="{25615B1F-EA1A-4C13-9E94-03A90BD08B88}" srcOrd="0" destOrd="0" presId="urn:microsoft.com/office/officeart/2005/8/layout/vList2"/>
    <dgm:cxn modelId="{DBBA0283-7E47-4AB0-BDE6-B4BDD0838BB2}" srcId="{0F6DEA6E-CE88-4D7E-9376-0836CE778C3F}" destId="{04435D7B-A3FD-4913-B982-92F09FCDB945}" srcOrd="2" destOrd="0" parTransId="{97EB8806-43F4-449F-847A-4CE8AAE45A02}" sibTransId="{C492F55C-7D80-4251-9326-ECFE144ED3AE}"/>
    <dgm:cxn modelId="{8F605A8C-FD0E-41D4-A468-BE202DFF0E81}" srcId="{0F6DEA6E-CE88-4D7E-9376-0836CE778C3F}" destId="{94B2065F-09DF-4098-8CAB-301C785FADC5}" srcOrd="1" destOrd="0" parTransId="{8241A9DE-CB40-4A0E-A250-31AD1D9085AA}" sibTransId="{34E19019-CFF1-4624-BD36-B3A7ED138B20}"/>
    <dgm:cxn modelId="{FE5F7BAB-A04F-4B36-A788-3840F832FC5A}" type="presOf" srcId="{0F6DEA6E-CE88-4D7E-9376-0836CE778C3F}" destId="{042DDBAC-D139-40BF-8A81-5CDC8D431C5E}" srcOrd="0" destOrd="0" presId="urn:microsoft.com/office/officeart/2005/8/layout/vList2"/>
    <dgm:cxn modelId="{A4919DA9-317F-4A9D-A1C7-7BF39C9831FE}" srcId="{0F6DEA6E-CE88-4D7E-9376-0836CE778C3F}" destId="{3821B992-6E10-4C2D-AA37-EFAE92D472C3}" srcOrd="3" destOrd="0" parTransId="{69EECC3F-B60F-4D62-88B4-3A8AA7F9E24E}" sibTransId="{1DFA0E7C-875A-4510-9FE0-2D10C36F477D}"/>
    <dgm:cxn modelId="{7A5CBCB4-E7C0-407D-BEF6-C187AA9D3270}" type="presParOf" srcId="{042DDBAC-D139-40BF-8A81-5CDC8D431C5E}" destId="{3AC32A53-2193-493E-8892-4C07A4BF6014}" srcOrd="0" destOrd="0" presId="urn:microsoft.com/office/officeart/2005/8/layout/vList2"/>
    <dgm:cxn modelId="{CEBA2E03-C668-4E5A-9507-B7456963EAB5}" type="presParOf" srcId="{042DDBAC-D139-40BF-8A81-5CDC8D431C5E}" destId="{5EF5EF8A-852E-4564-AA28-7BDFCBC9B15C}" srcOrd="1" destOrd="0" presId="urn:microsoft.com/office/officeart/2005/8/layout/vList2"/>
    <dgm:cxn modelId="{FABCB304-7876-4364-86D3-DC619E365338}" type="presParOf" srcId="{042DDBAC-D139-40BF-8A81-5CDC8D431C5E}" destId="{C18D0619-33FD-43D9-BCFA-F5E169FDB1C3}" srcOrd="2" destOrd="0" presId="urn:microsoft.com/office/officeart/2005/8/layout/vList2"/>
    <dgm:cxn modelId="{2A081F17-1CEA-4882-834A-F47A4B282D08}" type="presParOf" srcId="{042DDBAC-D139-40BF-8A81-5CDC8D431C5E}" destId="{491CEB31-AB5C-4519-9C1C-F2223172E204}" srcOrd="3" destOrd="0" presId="urn:microsoft.com/office/officeart/2005/8/layout/vList2"/>
    <dgm:cxn modelId="{CF2C1B41-B1CE-49FB-949A-2BB95B1AC9D2}" type="presParOf" srcId="{042DDBAC-D139-40BF-8A81-5CDC8D431C5E}" destId="{25615B1F-EA1A-4C13-9E94-03A90BD08B88}" srcOrd="4" destOrd="0" presId="urn:microsoft.com/office/officeart/2005/8/layout/vList2"/>
    <dgm:cxn modelId="{469CCFFA-60B2-49D2-9C7A-DDAFA03C3CC6}" type="presParOf" srcId="{042DDBAC-D139-40BF-8A81-5CDC8D431C5E}" destId="{36548412-AD44-4EE8-84FB-AF35FDE0A01B}" srcOrd="5" destOrd="0" presId="urn:microsoft.com/office/officeart/2005/8/layout/vList2"/>
    <dgm:cxn modelId="{FDF4F638-DED2-4FBF-9DF2-FB9D1159B9DE}" type="presParOf" srcId="{042DDBAC-D139-40BF-8A81-5CDC8D431C5E}" destId="{B1D5159D-E407-48E5-89E9-E359DC5B4BB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6C9D4-DCFC-4FD9-8E92-E66571F85B83}">
      <dsp:nvSpPr>
        <dsp:cNvPr id="0" name=""/>
        <dsp:cNvSpPr/>
      </dsp:nvSpPr>
      <dsp:spPr>
        <a:xfrm>
          <a:off x="0" y="44999"/>
          <a:ext cx="9372600" cy="12168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Review the entire lesson to include: Introduction, lesson, and appendix.</a:t>
          </a:r>
        </a:p>
      </dsp:txBody>
      <dsp:txXfrm>
        <a:off x="59399" y="104398"/>
        <a:ext cx="9253802" cy="1098002"/>
      </dsp:txXfrm>
    </dsp:sp>
    <dsp:sp modelId="{14B6AA2A-00B3-4CB5-AAC9-C2B2D8B7511A}">
      <dsp:nvSpPr>
        <dsp:cNvPr id="0" name=""/>
        <dsp:cNvSpPr/>
      </dsp:nvSpPr>
      <dsp:spPr>
        <a:xfrm>
          <a:off x="0" y="1449000"/>
          <a:ext cx="9372600" cy="1216800"/>
        </a:xfrm>
        <a:prstGeom prst="roundRect">
          <a:avLst/>
        </a:prstGeom>
        <a:solidFill>
          <a:schemeClr val="accent3">
            <a:hueOff val="4927703"/>
            <a:satOff val="-26639"/>
            <a:lumOff val="-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Decide if you will utilize the pre and post test.</a:t>
          </a:r>
          <a:endParaRPr lang="en-US" sz="2800" kern="1200" dirty="0"/>
        </a:p>
      </dsp:txBody>
      <dsp:txXfrm>
        <a:off x="59399" y="1508399"/>
        <a:ext cx="9253802" cy="1098002"/>
      </dsp:txXfrm>
    </dsp:sp>
    <dsp:sp modelId="{2759C558-F1B2-4E2C-877E-35ED6882F055}">
      <dsp:nvSpPr>
        <dsp:cNvPr id="0" name=""/>
        <dsp:cNvSpPr/>
      </dsp:nvSpPr>
      <dsp:spPr>
        <a:xfrm>
          <a:off x="0" y="2853000"/>
          <a:ext cx="9372600" cy="1216800"/>
        </a:xfrm>
        <a:prstGeom prst="roundRect">
          <a:avLst/>
        </a:prstGeom>
        <a:solidFill>
          <a:schemeClr val="accent3">
            <a:hueOff val="9855406"/>
            <a:satOff val="-53278"/>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Gather the props </a:t>
          </a:r>
          <a:r>
            <a:rPr lang="en-US" sz="2800" kern="1200" dirty="0" smtClean="0"/>
            <a:t>needed to </a:t>
          </a:r>
          <a:r>
            <a:rPr lang="en-US" sz="2800" kern="1200" dirty="0" smtClean="0"/>
            <a:t>teach the lesson you have selected.</a:t>
          </a:r>
          <a:endParaRPr lang="en-US" sz="2800" kern="1200" dirty="0"/>
        </a:p>
      </dsp:txBody>
      <dsp:txXfrm>
        <a:off x="59399" y="2912399"/>
        <a:ext cx="9253802" cy="10980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6C9D4-DCFC-4FD9-8E92-E66571F85B83}">
      <dsp:nvSpPr>
        <dsp:cNvPr id="0" name=""/>
        <dsp:cNvSpPr/>
      </dsp:nvSpPr>
      <dsp:spPr>
        <a:xfrm>
          <a:off x="0" y="46271"/>
          <a:ext cx="9372600" cy="78185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Prepare your materials in the location the lesson will be taught to include:</a:t>
          </a:r>
        </a:p>
      </dsp:txBody>
      <dsp:txXfrm>
        <a:off x="38167" y="84438"/>
        <a:ext cx="9296266" cy="705518"/>
      </dsp:txXfrm>
    </dsp:sp>
    <dsp:sp modelId="{4D2E5456-8BB8-40CB-86C6-A50EAD8025EA}">
      <dsp:nvSpPr>
        <dsp:cNvPr id="0" name=""/>
        <dsp:cNvSpPr/>
      </dsp:nvSpPr>
      <dsp:spPr>
        <a:xfrm>
          <a:off x="0" y="828123"/>
          <a:ext cx="9372600" cy="484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7580"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n-US" sz="1400" kern="1200" dirty="0" smtClean="0"/>
            <a:t>Toy chest poster, poster symbols [circles], and any props such as buddy bears or a poster of Charlie Check First.</a:t>
          </a:r>
        </a:p>
      </dsp:txBody>
      <dsp:txXfrm>
        <a:off x="0" y="828123"/>
        <a:ext cx="9372600" cy="484380"/>
      </dsp:txXfrm>
    </dsp:sp>
    <dsp:sp modelId="{14B6AA2A-00B3-4CB5-AAC9-C2B2D8B7511A}">
      <dsp:nvSpPr>
        <dsp:cNvPr id="0" name=""/>
        <dsp:cNvSpPr/>
      </dsp:nvSpPr>
      <dsp:spPr>
        <a:xfrm>
          <a:off x="0" y="1312503"/>
          <a:ext cx="9372600" cy="781852"/>
        </a:xfrm>
        <a:prstGeom prst="roundRect">
          <a:avLst/>
        </a:prstGeom>
        <a:solidFill>
          <a:schemeClr val="accent3">
            <a:hueOff val="4927703"/>
            <a:satOff val="-26639"/>
            <a:lumOff val="-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Decide which topics you plan to teach for your session and have the corresponding symbol cards ready.</a:t>
          </a:r>
          <a:endParaRPr lang="en-US" sz="1800" kern="1200" dirty="0"/>
        </a:p>
      </dsp:txBody>
      <dsp:txXfrm>
        <a:off x="38167" y="1350670"/>
        <a:ext cx="9296266" cy="705518"/>
      </dsp:txXfrm>
    </dsp:sp>
    <dsp:sp modelId="{6A11F238-0431-4961-9B77-E53FB9471748}">
      <dsp:nvSpPr>
        <dsp:cNvPr id="0" name=""/>
        <dsp:cNvSpPr/>
      </dsp:nvSpPr>
      <dsp:spPr>
        <a:xfrm>
          <a:off x="0" y="2094356"/>
          <a:ext cx="9372600" cy="484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758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smtClean="0"/>
            <a:t>Display the Toy Chest poster. Discuss the story behind the Safety Kid on the poster. [Follow script in lesson: “</a:t>
          </a:r>
          <a:r>
            <a:rPr lang="en-US" sz="1400" b="1" kern="1200" dirty="0" smtClean="0"/>
            <a:t>These kids are Safety Kids and they love to play with their safety toys.”   </a:t>
          </a:r>
          <a:endParaRPr lang="en-US" sz="1400" kern="1200" dirty="0"/>
        </a:p>
      </dsp:txBody>
      <dsp:txXfrm>
        <a:off x="0" y="2094356"/>
        <a:ext cx="9372600" cy="484380"/>
      </dsp:txXfrm>
    </dsp:sp>
    <dsp:sp modelId="{CD152FA4-97BC-4179-8E16-6C813AEDAB47}">
      <dsp:nvSpPr>
        <dsp:cNvPr id="0" name=""/>
        <dsp:cNvSpPr/>
      </dsp:nvSpPr>
      <dsp:spPr>
        <a:xfrm>
          <a:off x="0" y="2578736"/>
          <a:ext cx="9372600" cy="781852"/>
        </a:xfrm>
        <a:prstGeom prst="roundRect">
          <a:avLst/>
        </a:prstGeom>
        <a:solidFill>
          <a:schemeClr val="accent3">
            <a:hueOff val="9855406"/>
            <a:satOff val="-53278"/>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Remove a symbol card and discuss that topic. </a:t>
          </a:r>
          <a:endParaRPr lang="en-US" sz="1800" kern="1200" dirty="0"/>
        </a:p>
      </dsp:txBody>
      <dsp:txXfrm>
        <a:off x="38167" y="2616903"/>
        <a:ext cx="9296266" cy="705518"/>
      </dsp:txXfrm>
    </dsp:sp>
    <dsp:sp modelId="{D5744975-C270-4AC9-981F-6A4E4A035ECE}">
      <dsp:nvSpPr>
        <dsp:cNvPr id="0" name=""/>
        <dsp:cNvSpPr/>
      </dsp:nvSpPr>
      <dsp:spPr>
        <a:xfrm>
          <a:off x="0" y="3360588"/>
          <a:ext cx="9372600" cy="707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758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b="0" kern="1200" dirty="0" smtClean="0"/>
            <a:t>For Example: If you selected the Charlie Symbol Card as the lesson, </a:t>
          </a:r>
          <a:r>
            <a:rPr lang="en-US" sz="1400" b="1" kern="1200" dirty="0" smtClean="0"/>
            <a:t>“Who can come up to the poster and point to a funny, little, red toy?  </a:t>
          </a:r>
          <a:r>
            <a:rPr lang="en-US" sz="1400" b="0" kern="1200" dirty="0" smtClean="0"/>
            <a:t>He is a special friend of mine and I have him with me today.  You can then display the Charlie Check First Poster Symbol. or Charlie poster.</a:t>
          </a:r>
          <a:endParaRPr lang="en-US" sz="1400" b="0" kern="1200" dirty="0"/>
        </a:p>
      </dsp:txBody>
      <dsp:txXfrm>
        <a:off x="0" y="3360588"/>
        <a:ext cx="9372600" cy="7079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B33BB8-6C7A-4BE0-9B55-9EAC48D52EC6}" type="datetimeFigureOut">
              <a:rPr lang="en-US"/>
              <a:t>12/6/2015</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F7AA83-DE31-4E93-AB07-EF7FB05F6670}" type="slidenum">
              <a:rPr/>
              <a:t>‹#›</a:t>
            </a:fld>
            <a:endParaRPr dirty="0"/>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1EF64-F73B-4314-BB6F-BC0937BBDF19}" type="datetimeFigureOut">
              <a:rPr lang="en-US"/>
              <a:t>12/6/2015</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E2820-AFE1-45FA-949E-17BDB534E1DC}" type="slidenum">
              <a:rPr/>
              <a:t>‹#›</a:t>
            </a:fld>
            <a:endParaRPr dirty="0"/>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5E2820-AFE1-45FA-949E-17BDB534E1DC}" type="slidenum">
              <a:rPr lang="en-US" smtClean="0"/>
              <a:t>1</a:t>
            </a:fld>
            <a:endParaRPr lang="en-US" dirty="0"/>
          </a:p>
        </p:txBody>
      </p:sp>
    </p:spTree>
    <p:extLst>
      <p:ext uri="{BB962C8B-B14F-4D97-AF65-F5344CB8AC3E}">
        <p14:creationId xmlns:p14="http://schemas.microsoft.com/office/powerpoint/2010/main" val="30699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2</a:t>
            </a:fld>
            <a:endParaRPr lang="en-US" dirty="0"/>
          </a:p>
        </p:txBody>
      </p:sp>
    </p:spTree>
    <p:extLst>
      <p:ext uri="{BB962C8B-B14F-4D97-AF65-F5344CB8AC3E}">
        <p14:creationId xmlns:p14="http://schemas.microsoft.com/office/powerpoint/2010/main" val="660935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5E2820-AFE1-45FA-949E-17BDB534E1DC}" type="slidenum">
              <a:rPr lang="en-US" smtClean="0"/>
              <a:t>4</a:t>
            </a:fld>
            <a:endParaRPr lang="en-US" dirty="0"/>
          </a:p>
        </p:txBody>
      </p:sp>
    </p:spTree>
    <p:extLst>
      <p:ext uri="{BB962C8B-B14F-4D97-AF65-F5344CB8AC3E}">
        <p14:creationId xmlns:p14="http://schemas.microsoft.com/office/powerpoint/2010/main" val="39121491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304800"/>
            <a:ext cx="7091361" cy="2793906"/>
          </a:xfrm>
        </p:spPr>
        <p:txBody>
          <a:bodyPr anchor="b">
            <a:normAutofit/>
          </a:bodyPr>
          <a:lstStyle>
            <a:lvl1pPr algn="l">
              <a:lnSpc>
                <a:spcPct val="80000"/>
              </a:lnSpc>
              <a:defRPr sz="6600"/>
            </a:lvl1pPr>
          </a:lstStyle>
          <a:p>
            <a:r>
              <a:rPr lang="en-US" smtClean="0"/>
              <a:t>Click to edit Master title style</a:t>
            </a:r>
            <a:endParaRPr/>
          </a:p>
        </p:txBody>
      </p:sp>
      <p:sp>
        <p:nvSpPr>
          <p:cNvPr id="3" name="Subtitle 2"/>
          <p:cNvSpPr>
            <a:spLocks noGrp="1"/>
          </p:cNvSpPr>
          <p:nvPr>
            <p:ph type="subTitle" idx="1"/>
          </p:nvPr>
        </p:nvSpPr>
        <p:spPr>
          <a:xfrm>
            <a:off x="1065213" y="3108804"/>
            <a:ext cx="7091361" cy="838200"/>
          </a:xfrm>
        </p:spPr>
        <p:txBody>
          <a:bodyPr/>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8" name="Date Placeholder 7"/>
          <p:cNvSpPr>
            <a:spLocks noGrp="1"/>
          </p:cNvSpPr>
          <p:nvPr>
            <p:ph type="dt" sz="half" idx="10"/>
          </p:nvPr>
        </p:nvSpPr>
        <p:spPr/>
        <p:txBody>
          <a:bodyPr/>
          <a:lstStyle/>
          <a:p>
            <a:fld id="{9D3B9702-7FBF-4720-8670-571C5E7EEDDE}" type="datetime1">
              <a:rPr lang="en-US"/>
              <a:t>12/6/2015</a:t>
            </a:fld>
            <a:endParaRPr dirty="0"/>
          </a:p>
        </p:txBody>
      </p:sp>
      <p:sp>
        <p:nvSpPr>
          <p:cNvPr id="9" name="Footer Placeholder 8"/>
          <p:cNvSpPr>
            <a:spLocks noGrp="1"/>
          </p:cNvSpPr>
          <p:nvPr>
            <p:ph type="ftr" sz="quarter" idx="11"/>
          </p:nvPr>
        </p:nvSpPr>
        <p:spPr/>
        <p:txBody>
          <a:bodyPr/>
          <a:lstStyle/>
          <a:p>
            <a:endParaRPr dirty="0"/>
          </a:p>
        </p:txBody>
      </p:sp>
      <p:sp>
        <p:nvSpPr>
          <p:cNvPr id="10" name="Slide Number Placeholder 9"/>
          <p:cNvSpPr>
            <a:spLocks noGrp="1"/>
          </p:cNvSpPr>
          <p:nvPr>
            <p:ph type="sldNum" sz="quarter" idx="12"/>
          </p:nvPr>
        </p:nvSpPr>
        <p:spPr/>
        <p:txBody>
          <a:bodyPr/>
          <a:lstStyle/>
          <a:p>
            <a:fld id="{8FDBFFB2-86D9-4B8F-A59A-553A60B94BBE}" type="slidenum">
              <a:rPr/>
              <a:pPr/>
              <a:t>‹#›</a:t>
            </a:fld>
            <a:endParaRPr dirty="0"/>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7427AEA-BBBB-4C9B-AB23-214EAA8AB789}" type="datetime1">
              <a:rPr lang="en-US"/>
              <a:t>12/6/2015</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8FDBFFB2-86D9-4B8F-A59A-553A60B94BBE}" type="slidenum">
              <a:rPr/>
              <a:t>‹#›</a:t>
            </a:fld>
            <a:endParaRPr dirty="0"/>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5014" y="304801"/>
            <a:ext cx="1715800" cy="54102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2209800" y="304801"/>
            <a:ext cx="7502814"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791CA30-F5CD-4CA0-B16A-349C6F830700}" type="datetime1">
              <a:rPr lang="en-US"/>
              <a:t>12/6/2015</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8FDBFFB2-86D9-4B8F-A59A-553A60B94BBE}" type="slidenum">
              <a:rPr/>
              <a:t>‹#›</a:t>
            </a:fld>
            <a:endParaRPr dirty="0"/>
          </a:p>
        </p:txBody>
      </p:sp>
    </p:spTree>
    <p:extLst>
      <p:ext uri="{BB962C8B-B14F-4D97-AF65-F5344CB8AC3E}">
        <p14:creationId xmlns:p14="http://schemas.microsoft.com/office/powerpoint/2010/main" val="1299497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B3AF48E-ABA0-4B58-B562-D1D7408067C4}" type="datetime1">
              <a:rPr lang="en-US"/>
              <a:t>12/6/2015</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8FDBFFB2-86D9-4B8F-A59A-553A60B94BBE}" type="slidenum">
              <a:rPr/>
              <a:t>‹#›</a:t>
            </a:fld>
            <a:endParaRPr dirty="0"/>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0013" y="1600200"/>
            <a:ext cx="6400801" cy="2486025"/>
          </a:xfrm>
        </p:spPr>
        <p:txBody>
          <a:bodyPr anchor="b">
            <a:normAutofit/>
          </a:bodyPr>
          <a:lstStyle>
            <a:lvl1pPr>
              <a:defRPr sz="5200"/>
            </a:lvl1pPr>
          </a:lstStyle>
          <a:p>
            <a:r>
              <a:rPr lang="en-US" smtClean="0"/>
              <a:t>Click to edit Master title style</a:t>
            </a:r>
            <a:endParaRPr/>
          </a:p>
        </p:txBody>
      </p:sp>
      <p:sp>
        <p:nvSpPr>
          <p:cNvPr id="3" name="Text Placeholder 2"/>
          <p:cNvSpPr>
            <a:spLocks noGrp="1"/>
          </p:cNvSpPr>
          <p:nvPr>
            <p:ph type="body" idx="1"/>
          </p:nvPr>
        </p:nvSpPr>
        <p:spPr>
          <a:xfrm>
            <a:off x="5180011" y="4105029"/>
            <a:ext cx="6400801" cy="914400"/>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A5034C-8BD9-4B0C-893B-33834FAB227F}" type="datetime1">
              <a:rPr lang="en-US"/>
              <a:t>12/6/2015</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8FDBFFB2-86D9-4B8F-A59A-553A60B94BBE}" type="slidenum">
              <a:rPr/>
              <a:t>‹#›</a:t>
            </a:fld>
            <a:endParaRPr dirty="0"/>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2208213" y="1600200"/>
            <a:ext cx="4572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7008813" y="1600200"/>
            <a:ext cx="4572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CD787AA-CBCD-47F9-A04C-7106C508CDE4}" type="datetime1">
              <a:rPr lang="en-US"/>
              <a:t>12/6/2015</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8FDBFFB2-86D9-4B8F-A59A-553A60B94BBE}" type="slidenum">
              <a:rPr/>
              <a:t>‹#›</a:t>
            </a:fld>
            <a:endParaRPr dirty="0"/>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22082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08213" y="2505075"/>
            <a:ext cx="4572000" cy="33375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70088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008813" y="2505075"/>
            <a:ext cx="4572000" cy="33375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AD1CC9DD-75F5-4611-BA0B-CFB1A226639C}" type="datetime1">
              <a:rPr lang="en-US"/>
              <a:t>12/6/2015</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8FDBFFB2-86D9-4B8F-A59A-553A60B94BBE}" type="slidenum">
              <a:rPr/>
              <a:t>‹#›</a:t>
            </a:fld>
            <a:endParaRPr dirty="0"/>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980F1F9-2D3D-4243-878F-D000C3F2A1C4}" type="datetime1">
              <a:rPr lang="en-US"/>
              <a:t>12/6/2015</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8FDBFFB2-86D9-4B8F-A59A-553A60B94BBE}" type="slidenum">
              <a:rPr/>
              <a:t>‹#›</a:t>
            </a:fld>
            <a:endParaRPr dirty="0"/>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BCBE8-1824-4658-A8BB-BECFAEB7E35A}" type="datetime1">
              <a:rPr lang="en-US"/>
              <a:t>12/6/2015</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8FDBFFB2-86D9-4B8F-A59A-553A60B94BBE}" type="slidenum">
              <a:rPr/>
              <a:t>‹#›</a:t>
            </a:fld>
            <a:endParaRPr dirty="0"/>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1293813" y="533400"/>
            <a:ext cx="68580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85CD17-C377-4DE5-9FCA-CC7471605C58}" type="datetime1">
              <a:rPr lang="en-US"/>
              <a:t>12/6/2015</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8FDBFFB2-86D9-4B8F-A59A-553A60B94BBE}" type="slidenum">
              <a:rPr/>
              <a:t>‹#›</a:t>
            </a:fld>
            <a:endParaRPr dirty="0"/>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smtClean="0"/>
              <a:t>Click to edit Master title style</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BE9F02-BE96-4BAE-86A5-1FA60D24CAE2}" type="datetime1">
              <a:rPr lang="en-US"/>
              <a:t>12/6/2015</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8FDBFFB2-86D9-4B8F-A59A-553A60B94BBE}" type="slidenum">
              <a:rPr/>
              <a:t>‹#›</a:t>
            </a:fld>
            <a:endParaRPr dirty="0"/>
          </a:p>
        </p:txBody>
      </p:sp>
      <p:sp>
        <p:nvSpPr>
          <p:cNvPr id="8" name="Rounded Rectangle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3" name="Picture Placeholder 2"/>
          <p:cNvSpPr>
            <a:spLocks noGrp="1"/>
          </p:cNvSpPr>
          <p:nvPr>
            <p:ph type="pic" idx="1"/>
          </p:nvPr>
        </p:nvSpPr>
        <p:spPr>
          <a:xfrm>
            <a:off x="1408112" y="647700"/>
            <a:ext cx="6629400" cy="4572000"/>
          </a:xfrm>
          <a:prstGeom prst="roundRect">
            <a:avLst>
              <a:gd name="adj" fmla="val 3725"/>
            </a:avLst>
          </a:prstGeo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900">
                <a:solidFill>
                  <a:schemeClr val="bg1"/>
                </a:solidFill>
              </a:defRPr>
            </a:lvl1pPr>
          </a:lstStyle>
          <a:p>
            <a:fld id="{9D3B9702-7FBF-4720-8670-571C5E7EEDDE}" type="datetime1">
              <a:rPr lang="en-US"/>
              <a:t>12/6/2015</a:t>
            </a:fld>
            <a:endParaRPr dirty="0"/>
          </a:p>
        </p:txBody>
      </p:sp>
      <p:sp>
        <p:nvSpPr>
          <p:cNvPr id="5" name="Footer Placeholder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900">
                <a:solidFill>
                  <a:schemeClr val="bg1"/>
                </a:solidFill>
              </a:defRPr>
            </a:lvl1pPr>
          </a:lstStyle>
          <a:p>
            <a:endParaRPr dirty="0"/>
          </a:p>
        </p:txBody>
      </p:sp>
      <p:sp>
        <p:nvSpPr>
          <p:cNvPr id="6" name="Slide Number Placeholder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050" b="1">
                <a:solidFill>
                  <a:schemeClr val="accent2"/>
                </a:solidFill>
              </a:defRPr>
            </a:lvl1pPr>
          </a:lstStyle>
          <a:p>
            <a:fld id="{8FDBFFB2-86D9-4B8F-A59A-553A60B94BBE}" type="slidenum">
              <a:rPr/>
              <a:pPr/>
              <a:t>‹#›</a:t>
            </a:fld>
            <a:endParaRPr dirty="0"/>
          </a:p>
        </p:txBody>
      </p:sp>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image" Target="../media/image31.png"/><Relationship Id="rId1" Type="http://schemas.openxmlformats.org/officeDocument/2006/relationships/slideLayout" Target="../slideLayouts/slideLayout5.xml"/><Relationship Id="rId6" Type="http://schemas.openxmlformats.org/officeDocument/2006/relationships/image" Target="../media/image35.jpeg"/><Relationship Id="rId5" Type="http://schemas.openxmlformats.org/officeDocument/2006/relationships/image" Target="../media/image34.jpg"/><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g"/><Relationship Id="rId7" Type="http://schemas.openxmlformats.org/officeDocument/2006/relationships/image" Target="../media/image17.jpe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g"/><Relationship Id="rId10" Type="http://schemas.openxmlformats.org/officeDocument/2006/relationships/image" Target="../media/image20.jpg"/><Relationship Id="rId4" Type="http://schemas.openxmlformats.org/officeDocument/2006/relationships/image" Target="../media/image14.jpg"/><Relationship Id="rId9"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4623" y="1690778"/>
            <a:ext cx="9286485" cy="1261280"/>
          </a:xfrm>
        </p:spPr>
        <p:txBody>
          <a:bodyPr/>
          <a:lstStyle/>
          <a:p>
            <a:r>
              <a:rPr lang="en-US" dirty="0" smtClean="0"/>
              <a:t>SAFETYKIDS PROGRAM</a:t>
            </a:r>
            <a:endParaRPr lang="en-US" dirty="0"/>
          </a:p>
        </p:txBody>
      </p:sp>
      <p:sp>
        <p:nvSpPr>
          <p:cNvPr id="3" name="Subtitle 2"/>
          <p:cNvSpPr>
            <a:spLocks noGrp="1"/>
          </p:cNvSpPr>
          <p:nvPr>
            <p:ph type="subTitle" idx="1"/>
          </p:nvPr>
        </p:nvSpPr>
        <p:spPr>
          <a:xfrm>
            <a:off x="334480" y="2867490"/>
            <a:ext cx="9286485" cy="838200"/>
          </a:xfrm>
        </p:spPr>
        <p:txBody>
          <a:bodyPr>
            <a:normAutofit/>
          </a:bodyPr>
          <a:lstStyle/>
          <a:p>
            <a:r>
              <a:rPr lang="en-US" b="1" i="1" dirty="0" smtClean="0"/>
              <a:t>Keeping </a:t>
            </a:r>
            <a:r>
              <a:rPr lang="en-US" b="1" i="1" dirty="0"/>
              <a:t>children safe from abduction, violence</a:t>
            </a:r>
            <a:r>
              <a:rPr lang="en-US" b="1" i="1" dirty="0" smtClean="0"/>
              <a:t>, and exploitation! </a:t>
            </a:r>
            <a:r>
              <a:rPr lang="en-US" sz="2000" b="1" dirty="0" smtClean="0">
                <a:solidFill>
                  <a:srgbClr val="0070C0"/>
                </a:solidFill>
              </a:rPr>
              <a:t>FEATURING CHARLIE CHECK FIRST</a:t>
            </a:r>
            <a:endParaRPr lang="en-US" sz="2000" b="1" dirty="0">
              <a:solidFill>
                <a:srgbClr val="0070C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7122" y="3793651"/>
            <a:ext cx="1621203" cy="192142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623" y="262478"/>
            <a:ext cx="1530234" cy="1516913"/>
          </a:xfrm>
          <a:prstGeom prst="rect">
            <a:avLst/>
          </a:prstGeom>
        </p:spPr>
      </p:pic>
    </p:spTree>
    <p:extLst>
      <p:ext uri="{BB962C8B-B14F-4D97-AF65-F5344CB8AC3E}">
        <p14:creationId xmlns:p14="http://schemas.microsoft.com/office/powerpoint/2010/main" val="35784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248073" y="479336"/>
            <a:ext cx="1636776" cy="2130552"/>
          </a:xfrm>
          <a:prstGeom prst="rect">
            <a:avLst/>
          </a:prstGeom>
        </p:spPr>
      </p:pic>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144327" y="2763252"/>
            <a:ext cx="1636776" cy="2130552"/>
          </a:xfrm>
          <a:prstGeom prst="rect">
            <a:avLst/>
          </a:prstGeom>
          <a:ln>
            <a:solidFill>
              <a:schemeClr val="accent6">
                <a:lumMod val="50000"/>
              </a:schemeClr>
            </a:solidFill>
          </a:ln>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6040581" y="479336"/>
            <a:ext cx="2130552" cy="1636776"/>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6040581" y="2277477"/>
            <a:ext cx="2130552" cy="1636776"/>
          </a:xfrm>
          <a:prstGeom prst="rect">
            <a:avLst/>
          </a:prstGeom>
          <a:ln>
            <a:solidFill>
              <a:schemeClr val="accent6">
                <a:lumMod val="50000"/>
              </a:schemeClr>
            </a:solidFill>
          </a:ln>
        </p:spPr>
      </p:pic>
      <p:pic>
        <p:nvPicPr>
          <p:cNvPr id="11" name="Picture 10"/>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144327" y="479336"/>
            <a:ext cx="1636776" cy="2130552"/>
          </a:xfrm>
          <a:prstGeom prst="rect">
            <a:avLst/>
          </a:prstGeom>
        </p:spPr>
      </p:pic>
      <p:sp>
        <p:nvSpPr>
          <p:cNvPr id="12" name="Title 1"/>
          <p:cNvSpPr>
            <a:spLocks noGrp="1"/>
          </p:cNvSpPr>
          <p:nvPr>
            <p:ph type="title"/>
          </p:nvPr>
        </p:nvSpPr>
        <p:spPr>
          <a:xfrm>
            <a:off x="8955264" y="499388"/>
            <a:ext cx="2743201" cy="1458327"/>
          </a:xfrm>
        </p:spPr>
        <p:txBody>
          <a:bodyPr>
            <a:normAutofit/>
          </a:bodyPr>
          <a:lstStyle/>
          <a:p>
            <a:r>
              <a:rPr lang="en-US" sz="2800" dirty="0" smtClean="0">
                <a:solidFill>
                  <a:schemeClr val="accent2"/>
                </a:solidFill>
              </a:rPr>
              <a:t>PROGRAM</a:t>
            </a:r>
            <a:br>
              <a:rPr lang="en-US" sz="2800" dirty="0" smtClean="0">
                <a:solidFill>
                  <a:schemeClr val="accent2"/>
                </a:solidFill>
              </a:rPr>
            </a:br>
            <a:r>
              <a:rPr lang="en-US" sz="2800" dirty="0" smtClean="0">
                <a:solidFill>
                  <a:schemeClr val="accent2"/>
                </a:solidFill>
              </a:rPr>
              <a:t>POSTERS</a:t>
            </a:r>
            <a:endParaRPr lang="en-US" sz="2800" dirty="0">
              <a:solidFill>
                <a:schemeClr val="accent2"/>
              </a:solidFill>
            </a:endParaRPr>
          </a:p>
        </p:txBody>
      </p:sp>
      <p:pic>
        <p:nvPicPr>
          <p:cNvPr id="13" name="Picture 12"/>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393340" y="479336"/>
            <a:ext cx="1636776" cy="2130552"/>
          </a:xfrm>
          <a:prstGeom prst="rect">
            <a:avLst/>
          </a:prstGeom>
        </p:spPr>
      </p:pic>
      <p:sp>
        <p:nvSpPr>
          <p:cNvPr id="14" name="Rectangle 13"/>
          <p:cNvSpPr/>
          <p:nvPr/>
        </p:nvSpPr>
        <p:spPr>
          <a:xfrm>
            <a:off x="8955264" y="2277717"/>
            <a:ext cx="2743202" cy="1477328"/>
          </a:xfrm>
          <a:prstGeom prst="rect">
            <a:avLst/>
          </a:prstGeom>
        </p:spPr>
        <p:txBody>
          <a:bodyPr wrap="square">
            <a:spAutoFit/>
          </a:bodyPr>
          <a:lstStyle/>
          <a:p>
            <a:r>
              <a:rPr lang="en-US" dirty="0" smtClean="0"/>
              <a:t>Additional posters will aid in the delivery of the lessons in the curriculum. The lessons are simple and easy!</a:t>
            </a:r>
            <a:endParaRPr lang="en-US" dirty="0"/>
          </a:p>
        </p:txBody>
      </p:sp>
    </p:spTree>
    <p:extLst>
      <p:ext uri="{BB962C8B-B14F-4D97-AF65-F5344CB8AC3E}">
        <p14:creationId xmlns:p14="http://schemas.microsoft.com/office/powerpoint/2010/main" val="955224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0225" y="94890"/>
            <a:ext cx="9372451" cy="803601"/>
          </a:xfrm>
        </p:spPr>
        <p:txBody>
          <a:bodyPr/>
          <a:lstStyle/>
          <a:p>
            <a:r>
              <a:rPr lang="en-US" b="1" dirty="0" smtClean="0"/>
              <a:t>SAFETY KIDS CURRICULUM CONTENT</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14343930"/>
              </p:ext>
            </p:extLst>
          </p:nvPr>
        </p:nvGraphicFramePr>
        <p:xfrm>
          <a:off x="1380225" y="898491"/>
          <a:ext cx="93726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3693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462" y="215659"/>
            <a:ext cx="9372600" cy="806477"/>
          </a:xfrm>
        </p:spPr>
        <p:txBody>
          <a:bodyPr/>
          <a:lstStyle/>
          <a:p>
            <a:r>
              <a:rPr lang="en-US" b="1" dirty="0" smtClean="0"/>
              <a:t>STARTING A SAFETY KIDS LESSON</a:t>
            </a:r>
            <a:endParaRPr lang="en-US" b="1" dirty="0"/>
          </a:p>
        </p:txBody>
      </p:sp>
      <p:graphicFrame>
        <p:nvGraphicFramePr>
          <p:cNvPr id="3" name="Content Placeholder 3"/>
          <p:cNvGraphicFramePr>
            <a:graphicFrameLocks/>
          </p:cNvGraphicFramePr>
          <p:nvPr>
            <p:extLst>
              <p:ext uri="{D42A27DB-BD31-4B8C-83A1-F6EECF244321}">
                <p14:modId xmlns:p14="http://schemas.microsoft.com/office/powerpoint/2010/main" val="1219588877"/>
              </p:ext>
            </p:extLst>
          </p:nvPr>
        </p:nvGraphicFramePr>
        <p:xfrm>
          <a:off x="1440462" y="1022137"/>
          <a:ext cx="93726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2944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24168031"/>
              </p:ext>
            </p:extLst>
          </p:nvPr>
        </p:nvGraphicFramePr>
        <p:xfrm>
          <a:off x="1267934" y="1600200"/>
          <a:ext cx="93726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p:cNvSpPr txBox="1">
            <a:spLocks/>
          </p:cNvSpPr>
          <p:nvPr/>
        </p:nvSpPr>
        <p:spPr>
          <a:xfrm>
            <a:off x="1267934" y="543463"/>
            <a:ext cx="9372600" cy="944499"/>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r>
              <a:rPr lang="en-US" b="1" dirty="0" smtClean="0"/>
              <a:t>EXECUTING THE LESSON</a:t>
            </a:r>
          </a:p>
          <a:p>
            <a:r>
              <a:rPr lang="en-US" sz="1800" b="1" dirty="0" smtClean="0"/>
              <a:t>The Pre K/Kindergarten lesson [CCF-1-K] is used for this demo.</a:t>
            </a:r>
            <a:endParaRPr lang="en-US" sz="1800" b="1" dirty="0"/>
          </a:p>
        </p:txBody>
      </p:sp>
    </p:spTree>
    <p:extLst>
      <p:ext uri="{BB962C8B-B14F-4D97-AF65-F5344CB8AC3E}">
        <p14:creationId xmlns:p14="http://schemas.microsoft.com/office/powerpoint/2010/main" val="6796471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181669" y="431320"/>
            <a:ext cx="9372600" cy="944499"/>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r>
              <a:rPr lang="en-US" b="1" dirty="0" smtClean="0"/>
              <a:t>WHEN TO USE CURRICULUM</a:t>
            </a:r>
          </a:p>
        </p:txBody>
      </p:sp>
      <p:graphicFrame>
        <p:nvGraphicFramePr>
          <p:cNvPr id="5" name="Diagram 4"/>
          <p:cNvGraphicFramePr/>
          <p:nvPr>
            <p:extLst>
              <p:ext uri="{D42A27DB-BD31-4B8C-83A1-F6EECF244321}">
                <p14:modId xmlns:p14="http://schemas.microsoft.com/office/powerpoint/2010/main" val="1165765553"/>
              </p:ext>
            </p:extLst>
          </p:nvPr>
        </p:nvGraphicFramePr>
        <p:xfrm>
          <a:off x="1181669" y="1259458"/>
          <a:ext cx="9372600" cy="45978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62070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013" y="112142"/>
            <a:ext cx="9372600" cy="771971"/>
          </a:xfrm>
        </p:spPr>
        <p:txBody>
          <a:bodyPr/>
          <a:lstStyle/>
          <a:p>
            <a:r>
              <a:rPr lang="en-US" dirty="0" smtClean="0"/>
              <a:t>HOW TO EVALUATE THE PROGRAM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14811041"/>
              </p:ext>
            </p:extLst>
          </p:nvPr>
        </p:nvGraphicFramePr>
        <p:xfrm>
          <a:off x="1751013" y="1030762"/>
          <a:ext cx="93726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4760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b="14901"/>
          <a:stretch/>
        </p:blipFill>
        <p:spPr>
          <a:xfrm>
            <a:off x="2831440" y="77638"/>
            <a:ext cx="9649859" cy="6780362"/>
          </a:xfrm>
          <a:prstGeom prst="rect">
            <a:avLst/>
          </a:prstGeom>
        </p:spPr>
      </p:pic>
      <p:sp>
        <p:nvSpPr>
          <p:cNvPr id="2" name="Text Box 2"/>
          <p:cNvSpPr txBox="1">
            <a:spLocks noChangeArrowheads="1"/>
          </p:cNvSpPr>
          <p:nvPr/>
        </p:nvSpPr>
        <p:spPr bwMode="auto">
          <a:xfrm>
            <a:off x="0" y="923028"/>
            <a:ext cx="5211792" cy="32262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Times New Roman" panose="02020603050405020304" pitchFamily="18" charset="0"/>
              </a:rPr>
              <a:t>Safety Kids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noProof="1" smtClean="0">
                <a:ln>
                  <a:noFill/>
                </a:ln>
                <a:solidFill>
                  <a:srgbClr val="000000"/>
                </a:solidFill>
                <a:effectLst/>
                <a:latin typeface="Times New Roman" panose="02020603050405020304" pitchFamily="18" charset="0"/>
              </a:rPr>
              <a:t>and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Times New Roman" panose="02020603050405020304" pitchFamily="18" charset="0"/>
              </a:rPr>
              <a:t>Arizona Crime Prevention Association, Inc.</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00"/>
              </a:solidFill>
              <a:effectLst/>
              <a:latin typeface="Times New Roman" panose="02020603050405020304" pitchFamily="18" charset="0"/>
            </a:endParaRPr>
          </a:p>
          <a:p>
            <a:pPr algn="ctr" eaLnBrk="0" fontAlgn="base" hangingPunct="0">
              <a:spcBef>
                <a:spcPct val="0"/>
              </a:spcBef>
              <a:spcAft>
                <a:spcPct val="0"/>
              </a:spcAft>
            </a:pPr>
            <a:r>
              <a:rPr lang="en-US" altLang="en-US" dirty="0">
                <a:solidFill>
                  <a:srgbClr val="000000"/>
                </a:solidFill>
                <a:latin typeface="Times New Roman" panose="02020603050405020304" pitchFamily="18" charset="0"/>
              </a:rPr>
              <a:t>Copyright </a:t>
            </a:r>
            <a:r>
              <a:rPr lang="en-US" altLang="en-US" noProof="1">
                <a:solidFill>
                  <a:srgbClr val="000000"/>
                </a:solidFill>
                <a:latin typeface="Times New Roman" panose="02020603050405020304" pitchFamily="18" charset="0"/>
              </a:rPr>
              <a:t>©</a:t>
            </a:r>
            <a:r>
              <a:rPr lang="en-US" altLang="en-US" dirty="0">
                <a:solidFill>
                  <a:srgbClr val="000000"/>
                </a:solidFill>
                <a:latin typeface="Times New Roman" panose="02020603050405020304" pitchFamily="18" charset="0"/>
              </a:rPr>
              <a:t> 2015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rPr>
              <a:t>All rights reserved.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00"/>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rPr>
              <a:t> </a:t>
            </a:r>
            <a:r>
              <a:rPr kumimoji="0" lang="en-US" altLang="en-US" sz="1800" b="1" i="0" u="none" strike="noStrike" cap="none" normalizeH="0" baseline="0" dirty="0" smtClean="0">
                <a:ln>
                  <a:noFill/>
                </a:ln>
                <a:solidFill>
                  <a:srgbClr val="000000"/>
                </a:solidFill>
                <a:effectLst/>
                <a:latin typeface="Times New Roman" panose="02020603050405020304" pitchFamily="18" charset="0"/>
              </a:rPr>
              <a:t>www.safetykids.org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Times New Roman" panose="02020603050405020304" pitchFamily="18" charset="0"/>
              </a:rPr>
              <a:t>www.acpa.net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7235" y="4936574"/>
            <a:ext cx="1621203" cy="192142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0779" y="3600900"/>
            <a:ext cx="1530234" cy="1516913"/>
          </a:xfrm>
          <a:prstGeom prst="rect">
            <a:avLst/>
          </a:prstGeom>
        </p:spPr>
      </p:pic>
    </p:spTree>
    <p:extLst>
      <p:ext uri="{BB962C8B-B14F-4D97-AF65-F5344CB8AC3E}">
        <p14:creationId xmlns:p14="http://schemas.microsoft.com/office/powerpoint/2010/main" val="1370857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Be a Safety Kid Program</a:t>
            </a:r>
            <a:endParaRPr lang="en-US" dirty="0"/>
          </a:p>
        </p:txBody>
      </p:sp>
      <p:sp>
        <p:nvSpPr>
          <p:cNvPr id="3" name="Content Placeholder 2"/>
          <p:cNvSpPr>
            <a:spLocks noGrp="1"/>
          </p:cNvSpPr>
          <p:nvPr>
            <p:ph idx="1"/>
          </p:nvPr>
        </p:nvSpPr>
        <p:spPr/>
        <p:txBody>
          <a:bodyPr/>
          <a:lstStyle/>
          <a:p>
            <a:r>
              <a:rPr lang="en-US" dirty="0" smtClean="0"/>
              <a:t>Is </a:t>
            </a:r>
            <a:r>
              <a:rPr lang="en-US" dirty="0"/>
              <a:t>a fun, motivating, and effective way to teach personal safety to     </a:t>
            </a:r>
            <a:r>
              <a:rPr lang="en-US" dirty="0" smtClean="0"/>
              <a:t>children.</a:t>
            </a:r>
          </a:p>
          <a:p>
            <a:r>
              <a:rPr lang="en-US" dirty="0" smtClean="0"/>
              <a:t>Children </a:t>
            </a:r>
            <a:r>
              <a:rPr lang="en-US" dirty="0"/>
              <a:t>need to learn how to make wise choices and to be empowered to object to or avoid </a:t>
            </a:r>
            <a:r>
              <a:rPr lang="en-US" dirty="0" smtClean="0"/>
              <a:t>situations </a:t>
            </a:r>
            <a:r>
              <a:rPr lang="en-US" dirty="0"/>
              <a:t>that are dangerous or harmful to their bodies</a:t>
            </a:r>
            <a:r>
              <a:rPr lang="en-US" b="1" dirty="0" smtClean="0"/>
              <a:t>.</a:t>
            </a:r>
          </a:p>
          <a:p>
            <a:r>
              <a:rPr lang="en-US" dirty="0" smtClean="0"/>
              <a:t>A </a:t>
            </a:r>
            <a:r>
              <a:rPr lang="en-US" dirty="0"/>
              <a:t>majority of the children who are victimized know the perpetrator; therefore, the concept of </a:t>
            </a:r>
            <a:r>
              <a:rPr lang="en-US" b="1" i="1" dirty="0"/>
              <a:t>stranger danger </a:t>
            </a:r>
            <a:r>
              <a:rPr lang="en-US" dirty="0"/>
              <a:t>is </a:t>
            </a:r>
            <a:r>
              <a:rPr lang="en-US" b="1" dirty="0">
                <a:solidFill>
                  <a:srgbClr val="FF0000"/>
                </a:solidFill>
              </a:rPr>
              <a:t>ineffective</a:t>
            </a:r>
            <a:r>
              <a:rPr lang="en-US" dirty="0"/>
              <a:t>!  It puts children in a position of feeling secure just because they </a:t>
            </a:r>
            <a:r>
              <a:rPr lang="en-US" i="1" dirty="0"/>
              <a:t>think </a:t>
            </a:r>
            <a:r>
              <a:rPr lang="en-US" dirty="0"/>
              <a:t>they know the </a:t>
            </a:r>
            <a:r>
              <a:rPr lang="en-US" dirty="0" smtClean="0"/>
              <a:t>person. This</a:t>
            </a:r>
            <a:r>
              <a:rPr lang="en-US" dirty="0"/>
              <a:t>, in fact, makes them vulnerable and may lead to </a:t>
            </a:r>
            <a:r>
              <a:rPr lang="en-US" dirty="0" smtClean="0"/>
              <a:t>victimization.</a:t>
            </a:r>
          </a:p>
          <a:p>
            <a:r>
              <a:rPr lang="en-US" dirty="0" smtClean="0"/>
              <a:t>Charlie </a:t>
            </a:r>
            <a:r>
              <a:rPr lang="en-US" dirty="0"/>
              <a:t>Check-First replaces that concept and has been readily endorsed by     educators and law </a:t>
            </a:r>
            <a:r>
              <a:rPr lang="en-US" dirty="0" smtClean="0"/>
              <a:t>enforcement.</a:t>
            </a:r>
            <a:r>
              <a:rPr lang="en-US" dirty="0"/>
              <a:t> </a:t>
            </a:r>
          </a:p>
          <a:p>
            <a:endParaRPr lang="en-US" dirty="0" smtClean="0"/>
          </a:p>
        </p:txBody>
      </p:sp>
    </p:spTree>
    <p:extLst>
      <p:ext uri="{BB962C8B-B14F-4D97-AF65-F5344CB8AC3E}">
        <p14:creationId xmlns:p14="http://schemas.microsoft.com/office/powerpoint/2010/main" val="2083928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SAFETY EDUCATION – WHY TEACH IT?</a:t>
            </a:r>
            <a:endParaRPr lang="en-US" b="1" dirty="0"/>
          </a:p>
        </p:txBody>
      </p:sp>
      <p:graphicFrame>
        <p:nvGraphicFramePr>
          <p:cNvPr id="15" name="Content Placeholder 14" descr="Step Up Process" title="SmartArt"/>
          <p:cNvGraphicFramePr>
            <a:graphicFrameLocks noGrp="1"/>
          </p:cNvGraphicFramePr>
          <p:nvPr>
            <p:ph idx="1"/>
            <p:extLst>
              <p:ext uri="{D42A27DB-BD31-4B8C-83A1-F6EECF244321}">
                <p14:modId xmlns:p14="http://schemas.microsoft.com/office/powerpoint/2010/main" val="2218133262"/>
              </p:ext>
            </p:extLst>
          </p:nvPr>
        </p:nvGraphicFramePr>
        <p:xfrm>
          <a:off x="2208213" y="1600200"/>
          <a:ext cx="93726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2506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860" y="647208"/>
            <a:ext cx="10890700" cy="1200416"/>
          </a:xfrm>
        </p:spPr>
        <p:txBody>
          <a:bodyPr>
            <a:normAutofit fontScale="90000"/>
          </a:bodyPr>
          <a:lstStyle/>
          <a:p>
            <a:r>
              <a:rPr lang="en-US" b="1" i="1" dirty="0"/>
              <a:t>Our Mascots </a:t>
            </a:r>
            <a:r>
              <a:rPr lang="en-US" dirty="0"/>
              <a:t>have been designed to enhance the teachable moments, be memorable and fun. </a:t>
            </a:r>
            <a:br>
              <a:rPr lang="en-US" dirty="0"/>
            </a:br>
            <a:endParaRPr lang="en-US" dirty="0"/>
          </a:p>
        </p:txBody>
      </p:sp>
      <p:sp>
        <p:nvSpPr>
          <p:cNvPr id="3" name="Content Placeholder 2"/>
          <p:cNvSpPr>
            <a:spLocks noGrp="1"/>
          </p:cNvSpPr>
          <p:nvPr>
            <p:ph sz="half" idx="1"/>
          </p:nvPr>
        </p:nvSpPr>
        <p:spPr/>
        <p:txBody>
          <a:bodyPr>
            <a:normAutofit/>
          </a:bodyPr>
          <a:lstStyle/>
          <a:p>
            <a:r>
              <a:rPr lang="en-US" b="1" dirty="0" smtClean="0"/>
              <a:t>Charlie </a:t>
            </a:r>
            <a:r>
              <a:rPr lang="en-US" b="1" dirty="0"/>
              <a:t>Check-First </a:t>
            </a:r>
            <a:r>
              <a:rPr lang="en-US" dirty="0"/>
              <a:t>teaches children to: </a:t>
            </a:r>
            <a:r>
              <a:rPr lang="en-US" b="1" dirty="0"/>
              <a:t>“</a:t>
            </a:r>
            <a:r>
              <a:rPr lang="en-US" b="1" dirty="0">
                <a:solidFill>
                  <a:srgbClr val="FF0000"/>
                </a:solidFill>
              </a:rPr>
              <a:t>Check First before you go </a:t>
            </a:r>
            <a:r>
              <a:rPr lang="en-US" b="1" u="sng" dirty="0">
                <a:solidFill>
                  <a:srgbClr val="FF0000"/>
                </a:solidFill>
              </a:rPr>
              <a:t>any</a:t>
            </a:r>
            <a:r>
              <a:rPr lang="en-US" b="1" dirty="0">
                <a:solidFill>
                  <a:srgbClr val="FF0000"/>
                </a:solidFill>
              </a:rPr>
              <a:t>where with </a:t>
            </a:r>
            <a:r>
              <a:rPr lang="en-US" b="1" u="sng" dirty="0">
                <a:solidFill>
                  <a:srgbClr val="FF0000"/>
                </a:solidFill>
              </a:rPr>
              <a:t>any</a:t>
            </a:r>
            <a:r>
              <a:rPr lang="en-US" b="1" dirty="0">
                <a:solidFill>
                  <a:srgbClr val="FF0000"/>
                </a:solidFill>
              </a:rPr>
              <a:t>one</a:t>
            </a:r>
            <a:r>
              <a:rPr lang="en-US" b="1" dirty="0"/>
              <a:t>.” </a:t>
            </a:r>
            <a:endParaRPr lang="en-US" b="1" dirty="0" smtClean="0"/>
          </a:p>
          <a:p>
            <a:pPr marL="45720" indent="0">
              <a:buNone/>
            </a:pPr>
            <a:endParaRPr lang="en-US" dirty="0"/>
          </a:p>
          <a:p>
            <a:r>
              <a:rPr lang="en-US" b="1" dirty="0" smtClean="0"/>
              <a:t>KC </a:t>
            </a:r>
            <a:r>
              <a:rPr lang="en-US" b="1" dirty="0"/>
              <a:t>Koala</a:t>
            </a:r>
            <a:r>
              <a:rPr lang="en-US" dirty="0"/>
              <a:t> reminds children that:  </a:t>
            </a:r>
            <a:r>
              <a:rPr lang="en-US" b="1" dirty="0"/>
              <a:t>“</a:t>
            </a:r>
            <a:r>
              <a:rPr lang="en-US" b="1" dirty="0">
                <a:solidFill>
                  <a:srgbClr val="FF0000"/>
                </a:solidFill>
              </a:rPr>
              <a:t>Kind and Caring is the way to be</a:t>
            </a:r>
            <a:r>
              <a:rPr lang="en-US" b="1" dirty="0"/>
              <a:t>!” </a:t>
            </a:r>
            <a:endParaRPr lang="en-US" b="1" dirty="0" smtClean="0"/>
          </a:p>
          <a:p>
            <a:pPr marL="45720" indent="0">
              <a:buNone/>
            </a:pPr>
            <a:r>
              <a:rPr lang="en-US" b="1" dirty="0" smtClean="0"/>
              <a:t> </a:t>
            </a:r>
            <a:endParaRPr lang="en-US" dirty="0"/>
          </a:p>
          <a:p>
            <a:r>
              <a:rPr lang="en-US" b="1" dirty="0" smtClean="0"/>
              <a:t>Ima </a:t>
            </a:r>
            <a:r>
              <a:rPr lang="en-US" b="1" dirty="0"/>
              <a:t>S.T.A.R. </a:t>
            </a:r>
            <a:r>
              <a:rPr lang="en-US" dirty="0"/>
              <a:t>says: </a:t>
            </a:r>
            <a:r>
              <a:rPr lang="en-US" b="1" dirty="0"/>
              <a:t>“</a:t>
            </a:r>
            <a:r>
              <a:rPr lang="en-US" b="1" u="sng" dirty="0">
                <a:solidFill>
                  <a:srgbClr val="FF0000"/>
                </a:solidFill>
              </a:rPr>
              <a:t>S</a:t>
            </a:r>
            <a:r>
              <a:rPr lang="en-US" b="1" dirty="0">
                <a:solidFill>
                  <a:srgbClr val="FF0000"/>
                </a:solidFill>
              </a:rPr>
              <a:t>tudents </a:t>
            </a:r>
            <a:r>
              <a:rPr lang="en-US" b="1" u="sng" dirty="0">
                <a:solidFill>
                  <a:srgbClr val="FF0000"/>
                </a:solidFill>
              </a:rPr>
              <a:t>T</a:t>
            </a:r>
            <a:r>
              <a:rPr lang="en-US" b="1" dirty="0">
                <a:solidFill>
                  <a:srgbClr val="FF0000"/>
                </a:solidFill>
              </a:rPr>
              <a:t>ogether </a:t>
            </a:r>
            <a:r>
              <a:rPr lang="en-US" b="1" u="sng" dirty="0">
                <a:solidFill>
                  <a:srgbClr val="FF0000"/>
                </a:solidFill>
              </a:rPr>
              <a:t>A</a:t>
            </a:r>
            <a:r>
              <a:rPr lang="en-US" b="1" dirty="0">
                <a:solidFill>
                  <a:srgbClr val="FF0000"/>
                </a:solidFill>
              </a:rPr>
              <a:t>re </a:t>
            </a:r>
            <a:r>
              <a:rPr lang="en-US" b="1" u="sng" dirty="0">
                <a:solidFill>
                  <a:srgbClr val="FF0000"/>
                </a:solidFill>
              </a:rPr>
              <a:t>R</a:t>
            </a:r>
            <a:r>
              <a:rPr lang="en-US" b="1" dirty="0">
                <a:solidFill>
                  <a:srgbClr val="FF0000"/>
                </a:solidFill>
              </a:rPr>
              <a:t>esponsible</a:t>
            </a:r>
            <a:r>
              <a:rPr lang="en-US" b="1" dirty="0"/>
              <a:t>!” </a:t>
            </a:r>
            <a:endParaRPr lang="en-US" dirty="0"/>
          </a:p>
        </p:txBody>
      </p:sp>
      <p:pic>
        <p:nvPicPr>
          <p:cNvPr id="1026" name="Picture 2" descr="charlie poster new"/>
          <p:cNvPicPr>
            <a:picLocks noChangeAspect="1" noChangeArrowheads="1"/>
          </p:cNvPicPr>
          <p:nvPr/>
        </p:nvPicPr>
        <p:blipFill>
          <a:blip r:embed="rId3" cstate="print">
            <a:extLst>
              <a:ext uri="{28A0092B-C50C-407E-A947-70E740481C1C}">
                <a14:useLocalDpi xmlns:a14="http://schemas.microsoft.com/office/drawing/2010/main" val="0"/>
              </a:ext>
            </a:extLst>
          </a:blip>
          <a:srcRect b="22652"/>
          <a:stretch>
            <a:fillRect/>
          </a:stretch>
        </p:blipFill>
        <p:spPr bwMode="auto">
          <a:xfrm>
            <a:off x="8023465" y="1458763"/>
            <a:ext cx="922338" cy="1143000"/>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27" name="Picture 3" descr="KC poster new"/>
          <p:cNvPicPr>
            <a:picLocks noChangeAspect="1" noChangeArrowheads="1"/>
          </p:cNvPicPr>
          <p:nvPr/>
        </p:nvPicPr>
        <p:blipFill>
          <a:blip r:embed="rId4" cstate="print">
            <a:extLst>
              <a:ext uri="{28A0092B-C50C-407E-A947-70E740481C1C}">
                <a14:useLocalDpi xmlns:a14="http://schemas.microsoft.com/office/drawing/2010/main" val="0"/>
              </a:ext>
            </a:extLst>
          </a:blip>
          <a:srcRect b="22652"/>
          <a:stretch>
            <a:fillRect/>
          </a:stretch>
        </p:blipFill>
        <p:spPr bwMode="auto">
          <a:xfrm>
            <a:off x="8023465" y="2813110"/>
            <a:ext cx="922338" cy="1143000"/>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28" name="Picture 4" descr="R_Ima STAR"/>
          <p:cNvPicPr>
            <a:picLocks noChangeAspect="1" noChangeArrowheads="1"/>
          </p:cNvPicPr>
          <p:nvPr/>
        </p:nvPicPr>
        <p:blipFill>
          <a:blip r:embed="rId5" cstate="print">
            <a:extLst>
              <a:ext uri="{28A0092B-C50C-407E-A947-70E740481C1C}">
                <a14:useLocalDpi xmlns:a14="http://schemas.microsoft.com/office/drawing/2010/main" val="0"/>
              </a:ext>
            </a:extLst>
          </a:blip>
          <a:srcRect b="22791"/>
          <a:stretch>
            <a:fillRect/>
          </a:stretch>
        </p:blipFill>
        <p:spPr bwMode="auto">
          <a:xfrm>
            <a:off x="8060248" y="4167457"/>
            <a:ext cx="928687" cy="1147762"/>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866169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31321" y="382438"/>
            <a:ext cx="11399657" cy="120041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pPr algn="ctr"/>
            <a:r>
              <a:rPr lang="en-US" b="1" dirty="0" smtClean="0"/>
              <a:t>WHO PRESENTS THE MATERIAL?</a:t>
            </a:r>
            <a:endParaRPr lang="en-US" b="1" dirty="0"/>
          </a:p>
        </p:txBody>
      </p:sp>
      <p:graphicFrame>
        <p:nvGraphicFramePr>
          <p:cNvPr id="3" name="Diagram 2"/>
          <p:cNvGraphicFramePr/>
          <p:nvPr>
            <p:extLst>
              <p:ext uri="{D42A27DB-BD31-4B8C-83A1-F6EECF244321}">
                <p14:modId xmlns:p14="http://schemas.microsoft.com/office/powerpoint/2010/main" val="842877889"/>
              </p:ext>
            </p:extLst>
          </p:nvPr>
        </p:nvGraphicFramePr>
        <p:xfrm>
          <a:off x="741871" y="1315436"/>
          <a:ext cx="10506973" cy="43915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6931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extLst>
              <p:ext uri="{D42A27DB-BD31-4B8C-83A1-F6EECF244321}">
                <p14:modId xmlns:p14="http://schemas.microsoft.com/office/powerpoint/2010/main" val="4118842966"/>
              </p:ext>
            </p:extLst>
          </p:nvPr>
        </p:nvGraphicFramePr>
        <p:xfrm>
          <a:off x="2785399" y="2509765"/>
          <a:ext cx="6502400" cy="3200400"/>
        </p:xfrm>
        <a:graphic>
          <a:graphicData uri="http://schemas.openxmlformats.org/drawingml/2006/table">
            <a:tbl>
              <a:tblPr firstRow="1" bandRow="1">
                <a:tableStyleId>{B301B821-A1FF-4177-AEE7-76D212191A09}</a:tableStyleId>
              </a:tblPr>
              <a:tblGrid>
                <a:gridCol w="942489"/>
                <a:gridCol w="2308711"/>
                <a:gridCol w="1029711"/>
                <a:gridCol w="2221489"/>
              </a:tblGrid>
              <a:tr h="370840">
                <a:tc>
                  <a:txBody>
                    <a:bodyPr/>
                    <a:lstStyle/>
                    <a:p>
                      <a:endParaRPr lang="en-US" dirty="0" smtClean="0"/>
                    </a:p>
                    <a:p>
                      <a:endParaRPr lang="en-US" dirty="0"/>
                    </a:p>
                  </a:txBody>
                  <a:tcPr/>
                </a:tc>
                <a:tc>
                  <a:txBody>
                    <a:bodyPr/>
                    <a:lstStyle/>
                    <a:p>
                      <a:pPr algn="l"/>
                      <a:r>
                        <a:rPr lang="en-US" dirty="0" smtClean="0"/>
                        <a:t>LURES</a:t>
                      </a:r>
                      <a:endParaRPr lang="en-US" dirty="0"/>
                    </a:p>
                  </a:txBody>
                  <a:tcPr anchor="ctr"/>
                </a:tc>
                <a:tc>
                  <a:txBody>
                    <a:bodyPr/>
                    <a:lstStyle/>
                    <a:p>
                      <a:endParaRPr lang="en-US" dirty="0"/>
                    </a:p>
                  </a:txBody>
                  <a:tcPr/>
                </a:tc>
                <a:tc>
                  <a:txBody>
                    <a:bodyPr/>
                    <a:lstStyle/>
                    <a:p>
                      <a:r>
                        <a:rPr lang="en-US" dirty="0" smtClean="0"/>
                        <a:t>SAFETY PERSON</a:t>
                      </a:r>
                      <a:endParaRPr lang="en-US" dirty="0"/>
                    </a:p>
                  </a:txBody>
                  <a:tcPr anchor="ctr"/>
                </a:tc>
              </a:tr>
              <a:tr h="370840">
                <a:tc>
                  <a:txBody>
                    <a:bodyPr/>
                    <a:lstStyle/>
                    <a:p>
                      <a:endParaRPr lang="en-US" dirty="0" smtClean="0"/>
                    </a:p>
                    <a:p>
                      <a:endParaRPr lang="en-US" dirty="0"/>
                    </a:p>
                  </a:txBody>
                  <a:tcPr/>
                </a:tc>
                <a:tc>
                  <a:txBody>
                    <a:bodyPr/>
                    <a:lstStyle/>
                    <a:p>
                      <a:pPr algn="l"/>
                      <a:r>
                        <a:rPr lang="en-US" dirty="0" smtClean="0"/>
                        <a:t>EMERGENCIES</a:t>
                      </a:r>
                      <a:endParaRPr lang="en-US" dirty="0"/>
                    </a:p>
                  </a:txBody>
                  <a:tcPr anchor="ctr"/>
                </a:tc>
                <a:tc>
                  <a:txBody>
                    <a:bodyPr/>
                    <a:lstStyle/>
                    <a:p>
                      <a:endParaRPr lang="en-US" dirty="0"/>
                    </a:p>
                  </a:txBody>
                  <a:tcPr/>
                </a:tc>
                <a:tc>
                  <a:txBody>
                    <a:bodyPr/>
                    <a:lstStyle/>
                    <a:p>
                      <a:r>
                        <a:rPr lang="en-US" dirty="0" smtClean="0"/>
                        <a:t>POWER</a:t>
                      </a:r>
                      <a:r>
                        <a:rPr lang="en-US" baseline="0" dirty="0" smtClean="0"/>
                        <a:t> NO</a:t>
                      </a:r>
                      <a:endParaRPr lang="en-US" dirty="0"/>
                    </a:p>
                  </a:txBody>
                  <a:tcPr anchor="ctr"/>
                </a:tc>
              </a:tr>
              <a:tr h="370840">
                <a:tc>
                  <a:txBody>
                    <a:bodyPr/>
                    <a:lstStyle/>
                    <a:p>
                      <a:endParaRPr lang="en-US" dirty="0" smtClean="0"/>
                    </a:p>
                    <a:p>
                      <a:endParaRPr lang="en-US" dirty="0"/>
                    </a:p>
                  </a:txBody>
                  <a:tcPr/>
                </a:tc>
                <a:tc>
                  <a:txBody>
                    <a:bodyPr/>
                    <a:lstStyle/>
                    <a:p>
                      <a:pPr algn="l"/>
                      <a:r>
                        <a:rPr lang="en-US" dirty="0" smtClean="0"/>
                        <a:t>HOME ALONE</a:t>
                      </a:r>
                      <a:endParaRPr lang="en-US" dirty="0"/>
                    </a:p>
                  </a:txBody>
                  <a:tcPr anchor="ctr"/>
                </a:tc>
                <a:tc>
                  <a:txBody>
                    <a:bodyPr/>
                    <a:lstStyle/>
                    <a:p>
                      <a:endParaRPr lang="en-US" dirty="0"/>
                    </a:p>
                  </a:txBody>
                  <a:tcPr/>
                </a:tc>
                <a:tc>
                  <a:txBody>
                    <a:bodyPr/>
                    <a:lstStyle/>
                    <a:p>
                      <a:r>
                        <a:rPr lang="en-US" dirty="0" smtClean="0"/>
                        <a:t>STAND</a:t>
                      </a:r>
                      <a:r>
                        <a:rPr lang="en-US" baseline="0" dirty="0" smtClean="0"/>
                        <a:t> TOGETHER, ACT RESPONSIBLY</a:t>
                      </a:r>
                      <a:endParaRPr lang="en-US" dirty="0"/>
                    </a:p>
                  </a:txBody>
                  <a:tcPr anchor="ctr"/>
                </a:tc>
              </a:tr>
              <a:tr h="370840">
                <a:tc>
                  <a:txBody>
                    <a:bodyPr/>
                    <a:lstStyle/>
                    <a:p>
                      <a:endParaRPr lang="en-US" dirty="0" smtClean="0"/>
                    </a:p>
                    <a:p>
                      <a:endParaRPr lang="en-US" dirty="0"/>
                    </a:p>
                  </a:txBody>
                  <a:tcPr/>
                </a:tc>
                <a:tc>
                  <a:txBody>
                    <a:bodyPr/>
                    <a:lstStyle/>
                    <a:p>
                      <a:pPr algn="l"/>
                      <a:r>
                        <a:rPr lang="en-US" dirty="0" smtClean="0"/>
                        <a:t>BUDDY SYSTEM</a:t>
                      </a:r>
                      <a:endParaRPr lang="en-US" dirty="0"/>
                    </a:p>
                  </a:txBody>
                  <a:tcPr anchor="ctr"/>
                </a:tc>
                <a:tc>
                  <a:txBody>
                    <a:bodyPr/>
                    <a:lstStyle/>
                    <a:p>
                      <a:endParaRPr lang="en-US" dirty="0"/>
                    </a:p>
                  </a:txBody>
                  <a:tcPr/>
                </a:tc>
                <a:tc>
                  <a:txBody>
                    <a:bodyPr/>
                    <a:lstStyle/>
                    <a:p>
                      <a:r>
                        <a:rPr lang="en-US" dirty="0" smtClean="0"/>
                        <a:t>KIND &amp; CARING</a:t>
                      </a:r>
                      <a:endParaRPr lang="en-US" dirty="0"/>
                    </a:p>
                  </a:txBody>
                  <a:tcPr anchor="ctr"/>
                </a:tc>
              </a:tr>
              <a:tr h="370840">
                <a:tc>
                  <a:txBody>
                    <a:bodyPr/>
                    <a:lstStyle/>
                    <a:p>
                      <a:endParaRPr lang="en-US" dirty="0" smtClean="0"/>
                    </a:p>
                    <a:p>
                      <a:endParaRPr lang="en-US" dirty="0"/>
                    </a:p>
                  </a:txBody>
                  <a:tcPr/>
                </a:tc>
                <a:tc>
                  <a:txBody>
                    <a:bodyPr/>
                    <a:lstStyle/>
                    <a:p>
                      <a:pPr algn="l"/>
                      <a:r>
                        <a:rPr lang="en-US" dirty="0" smtClean="0"/>
                        <a:t>OBERVATIONS</a:t>
                      </a:r>
                      <a:endParaRPr lang="en-US" dirty="0"/>
                    </a:p>
                  </a:txBody>
                  <a:tcPr anchor="ctr"/>
                </a:tc>
                <a:tc>
                  <a:txBody>
                    <a:bodyPr/>
                    <a:lstStyle/>
                    <a:p>
                      <a:endParaRPr lang="en-US" dirty="0"/>
                    </a:p>
                  </a:txBody>
                  <a:tcPr/>
                </a:tc>
                <a:tc>
                  <a:txBody>
                    <a:bodyPr/>
                    <a:lstStyle/>
                    <a:p>
                      <a:endParaRPr lang="en-US" dirty="0"/>
                    </a:p>
                  </a:txBody>
                  <a:tcPr anchor="ctr"/>
                </a:tc>
              </a:tr>
            </a:tbl>
          </a:graphicData>
        </a:graphic>
      </p:graphicFrame>
      <p:grpSp>
        <p:nvGrpSpPr>
          <p:cNvPr id="3" name="Group 2"/>
          <p:cNvGrpSpPr/>
          <p:nvPr/>
        </p:nvGrpSpPr>
        <p:grpSpPr>
          <a:xfrm>
            <a:off x="783113" y="353444"/>
            <a:ext cx="10506973" cy="1875042"/>
            <a:chOff x="-59400" y="-344098"/>
            <a:chExt cx="10506973" cy="1335594"/>
          </a:xfrm>
        </p:grpSpPr>
        <p:sp>
          <p:nvSpPr>
            <p:cNvPr id="4" name="Rounded Rectangle 3"/>
            <p:cNvSpPr/>
            <p:nvPr/>
          </p:nvSpPr>
          <p:spPr>
            <a:xfrm>
              <a:off x="-59400" y="-344098"/>
              <a:ext cx="10506973" cy="1216800"/>
            </a:xfrm>
            <a:prstGeom prst="round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5" name="Rounded Rectangle 4"/>
            <p:cNvSpPr/>
            <p:nvPr/>
          </p:nvSpPr>
          <p:spPr>
            <a:xfrm>
              <a:off x="59398" y="-106506"/>
              <a:ext cx="10388175" cy="10980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defTabSz="1066800">
                <a:lnSpc>
                  <a:spcPct val="90000"/>
                </a:lnSpc>
                <a:spcBef>
                  <a:spcPct val="0"/>
                </a:spcBef>
                <a:spcAft>
                  <a:spcPct val="35000"/>
                </a:spcAft>
              </a:pPr>
              <a:r>
                <a:rPr lang="en-US" sz="2400" kern="1200" dirty="0" smtClean="0"/>
                <a:t>The curriculum </a:t>
              </a:r>
              <a:r>
                <a:rPr lang="en-US" sz="2400" kern="1400" dirty="0">
                  <a:solidFill>
                    <a:schemeClr val="bg1"/>
                  </a:solidFill>
                  <a:latin typeface="Calibri" panose="020F0502020204030204" pitchFamily="34" charset="0"/>
                </a:rPr>
                <a:t>is divided into core subjects which are age appropriate and designed with easy to follow script. Each core subject has follow-up activities designed to reinforce the concept of the lesson. These </a:t>
              </a:r>
              <a:r>
                <a:rPr lang="en-US" sz="2400" kern="1400" dirty="0" smtClean="0">
                  <a:solidFill>
                    <a:schemeClr val="bg1"/>
                  </a:solidFill>
                  <a:latin typeface="Calibri" panose="020F0502020204030204" pitchFamily="34" charset="0"/>
                </a:rPr>
                <a:t>activities </a:t>
              </a:r>
              <a:r>
                <a:rPr lang="en-US" sz="2400" kern="1400" dirty="0">
                  <a:solidFill>
                    <a:schemeClr val="bg1"/>
                  </a:solidFill>
                  <a:latin typeface="Calibri" panose="020F0502020204030204" pitchFamily="34" charset="0"/>
                </a:rPr>
                <a:t>address Gardner’s “Multiple Intelligence Theory.”</a:t>
              </a:r>
              <a:endParaRPr lang="en-US" sz="1600" kern="1400" dirty="0">
                <a:solidFill>
                  <a:schemeClr val="bg1"/>
                </a:solidFill>
                <a:latin typeface="Times New Roman" panose="02020603050405020304" pitchFamily="18" charset="0"/>
              </a:endParaRPr>
            </a:p>
            <a:p>
              <a:pPr lvl="0" algn="l" defTabSz="1066800">
                <a:lnSpc>
                  <a:spcPct val="90000"/>
                </a:lnSpc>
                <a:spcBef>
                  <a:spcPct val="0"/>
                </a:spcBef>
                <a:spcAft>
                  <a:spcPct val="35000"/>
                </a:spcAft>
              </a:pPr>
              <a:r>
                <a:rPr lang="en-US" sz="2400" kern="1200" dirty="0" smtClean="0"/>
                <a:t> </a:t>
              </a:r>
              <a:endParaRPr lang="en-US" sz="2400" kern="1200" dirty="0"/>
            </a:p>
          </p:txBody>
        </p:sp>
      </p:gr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6170" t="15660" r="6916"/>
          <a:stretch/>
        </p:blipFill>
        <p:spPr>
          <a:xfrm>
            <a:off x="6331789" y="2537921"/>
            <a:ext cx="638787" cy="599869"/>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6196" t="14151" r="9034"/>
          <a:stretch/>
        </p:blipFill>
        <p:spPr>
          <a:xfrm>
            <a:off x="2947349" y="3799444"/>
            <a:ext cx="638787" cy="621042"/>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3459" t="1191" r="7484" b="7448"/>
          <a:stretch/>
        </p:blipFill>
        <p:spPr>
          <a:xfrm>
            <a:off x="2955634" y="5117825"/>
            <a:ext cx="565835" cy="551449"/>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7354" t="3576" r="9211" b="7448"/>
          <a:stretch/>
        </p:blipFill>
        <p:spPr>
          <a:xfrm>
            <a:off x="2931988" y="4439197"/>
            <a:ext cx="653367" cy="625446"/>
          </a:xfrm>
          <a:prstGeom prst="rect">
            <a:avLst/>
          </a:prstGeom>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l="9404" t="1936" b="8292"/>
          <a:stretch/>
        </p:blipFill>
        <p:spPr>
          <a:xfrm>
            <a:off x="6331790" y="3165946"/>
            <a:ext cx="607478" cy="59379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19857" y="3793971"/>
            <a:ext cx="572649" cy="626397"/>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31790" y="4454601"/>
            <a:ext cx="457200" cy="581822"/>
          </a:xfrm>
          <a:prstGeom prst="rect">
            <a:avLst/>
          </a:prstGeom>
        </p:spPr>
      </p:pic>
      <p:pic>
        <p:nvPicPr>
          <p:cNvPr id="9" name="Picture 8"/>
          <p:cNvPicPr>
            <a:picLocks noChangeAspect="1"/>
          </p:cNvPicPr>
          <p:nvPr/>
        </p:nvPicPr>
        <p:blipFill rotWithShape="1">
          <a:blip r:embed="rId9">
            <a:extLst>
              <a:ext uri="{28A0092B-C50C-407E-A947-70E740481C1C}">
                <a14:useLocalDpi xmlns:a14="http://schemas.microsoft.com/office/drawing/2010/main" val="0"/>
              </a:ext>
            </a:extLst>
          </a:blip>
          <a:srcRect l="5482" t="17610" r="28027"/>
          <a:stretch/>
        </p:blipFill>
        <p:spPr>
          <a:xfrm>
            <a:off x="2955635" y="3187181"/>
            <a:ext cx="608398" cy="572558"/>
          </a:xfrm>
          <a:prstGeom prst="rect">
            <a:avLst/>
          </a:prstGeom>
        </p:spPr>
      </p:pic>
      <p:pic>
        <p:nvPicPr>
          <p:cNvPr id="17" name="Picture 16"/>
          <p:cNvPicPr>
            <a:picLocks noChangeAspect="1"/>
          </p:cNvPicPr>
          <p:nvPr/>
        </p:nvPicPr>
        <p:blipFill rotWithShape="1">
          <a:blip r:embed="rId10">
            <a:extLst>
              <a:ext uri="{28A0092B-C50C-407E-A947-70E740481C1C}">
                <a14:useLocalDpi xmlns:a14="http://schemas.microsoft.com/office/drawing/2010/main" val="0"/>
              </a:ext>
            </a:extLst>
          </a:blip>
          <a:srcRect l="11947" t="5303" r="5784"/>
          <a:stretch/>
        </p:blipFill>
        <p:spPr>
          <a:xfrm>
            <a:off x="2947350" y="2528652"/>
            <a:ext cx="574120" cy="605347"/>
          </a:xfrm>
          <a:prstGeom prst="rect">
            <a:avLst/>
          </a:prstGeom>
        </p:spPr>
      </p:pic>
    </p:spTree>
    <p:extLst>
      <p:ext uri="{BB962C8B-B14F-4D97-AF65-F5344CB8AC3E}">
        <p14:creationId xmlns:p14="http://schemas.microsoft.com/office/powerpoint/2010/main" val="3612427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3973" y="226022"/>
            <a:ext cx="9372600" cy="1200416"/>
          </a:xfrm>
        </p:spPr>
        <p:txBody>
          <a:bodyPr/>
          <a:lstStyle/>
          <a:p>
            <a:r>
              <a:rPr lang="en-US" b="1" dirty="0"/>
              <a:t>Gardner’s “Multiple Intelligence Theory.”</a:t>
            </a:r>
            <a:r>
              <a:rPr lang="en-US" dirty="0"/>
              <a:t/>
            </a:r>
            <a:br>
              <a:rPr lang="en-US" dirty="0"/>
            </a:br>
            <a:endParaRPr lang="en-US" dirty="0"/>
          </a:p>
        </p:txBody>
      </p:sp>
      <p:sp>
        <p:nvSpPr>
          <p:cNvPr id="3" name="Content Placeholder 2"/>
          <p:cNvSpPr>
            <a:spLocks noGrp="1"/>
          </p:cNvSpPr>
          <p:nvPr>
            <p:ph idx="1"/>
          </p:nvPr>
        </p:nvSpPr>
        <p:spPr>
          <a:xfrm>
            <a:off x="1211738" y="1106790"/>
            <a:ext cx="9372600" cy="2611554"/>
          </a:xfrm>
        </p:spPr>
        <p:txBody>
          <a:bodyPr/>
          <a:lstStyle/>
          <a:p>
            <a:r>
              <a:rPr lang="en-US" dirty="0"/>
              <a:t>The activities at the end of each topic are designed to reinforce the concepts of the </a:t>
            </a:r>
            <a:r>
              <a:rPr lang="en-US" dirty="0" smtClean="0"/>
              <a:t>lesson. It </a:t>
            </a:r>
            <a:r>
              <a:rPr lang="en-US" dirty="0"/>
              <a:t>is most beneficial to do activities periodically, so that the safety tips are reinforced throughout the year.  </a:t>
            </a:r>
          </a:p>
          <a:p>
            <a:r>
              <a:rPr lang="en-US" dirty="0" smtClean="0"/>
              <a:t>Children </a:t>
            </a:r>
            <a:r>
              <a:rPr lang="en-US" dirty="0"/>
              <a:t>have the capacity to learn in different ways. </a:t>
            </a:r>
            <a:r>
              <a:rPr lang="en-US" dirty="0" smtClean="0"/>
              <a:t>What </a:t>
            </a:r>
            <a:r>
              <a:rPr lang="en-US" dirty="0"/>
              <a:t>works best for one child may not be effective for another. </a:t>
            </a:r>
            <a:r>
              <a:rPr lang="en-US" dirty="0" smtClean="0"/>
              <a:t>Therefore</a:t>
            </a:r>
            <a:r>
              <a:rPr lang="en-US" dirty="0"/>
              <a:t>, these activities address Gardner’s “Multiple Intelligence Theory.”</a:t>
            </a:r>
          </a:p>
          <a:p>
            <a:r>
              <a:rPr lang="en-US" dirty="0" smtClean="0"/>
              <a:t>The </a:t>
            </a:r>
            <a:r>
              <a:rPr lang="en-US" dirty="0"/>
              <a:t>reinforcement activities are categorized in the following manner:</a:t>
            </a:r>
          </a:p>
          <a:p>
            <a:endParaRPr lang="en-US" dirty="0"/>
          </a:p>
        </p:txBody>
      </p:sp>
      <p:pic>
        <p:nvPicPr>
          <p:cNvPr id="1027" name="Picture 3" descr="j0079268"/>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5208" y="3718344"/>
            <a:ext cx="594360" cy="571500"/>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1" name="Picture 7" descr="en00501_"/>
          <p:cNvPicPr preferRelativeResize="0">
            <a:picLocks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27310" y="3682717"/>
            <a:ext cx="571500" cy="571500"/>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0" name="Text Box 8"/>
          <p:cNvSpPr txBox="1">
            <a:spLocks noChangeArrowheads="1"/>
          </p:cNvSpPr>
          <p:nvPr/>
        </p:nvSpPr>
        <p:spPr bwMode="auto">
          <a:xfrm>
            <a:off x="1941212" y="4002365"/>
            <a:ext cx="1459403" cy="400050"/>
          </a:xfrm>
          <a:prstGeom prst="rect">
            <a:avLst/>
          </a:prstGeom>
          <a:noFill/>
          <a:ln>
            <a:noFill/>
          </a:ln>
          <a:effec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rPr>
              <a:t>Musical/rhythmic</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34" name="Picture 10" descr="in00345_"/>
          <p:cNvPicPr preferRelativeResize="0">
            <a:picLocks noChangeArrowheads="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3492096" y="3672712"/>
            <a:ext cx="594360" cy="571500"/>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9" name="Text Box 11"/>
          <p:cNvSpPr txBox="1">
            <a:spLocks noChangeArrowheads="1"/>
          </p:cNvSpPr>
          <p:nvPr/>
        </p:nvSpPr>
        <p:spPr bwMode="auto">
          <a:xfrm>
            <a:off x="4177937" y="4002365"/>
            <a:ext cx="1395952" cy="400050"/>
          </a:xfrm>
          <a:prstGeom prst="rect">
            <a:avLst/>
          </a:prstGeom>
          <a:noFill/>
          <a:ln>
            <a:noFill/>
          </a:ln>
          <a:effec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rPr>
              <a:t>Visual/Spatial</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Text Box 13"/>
          <p:cNvSpPr txBox="1">
            <a:spLocks noChangeArrowheads="1"/>
          </p:cNvSpPr>
          <p:nvPr/>
        </p:nvSpPr>
        <p:spPr bwMode="auto">
          <a:xfrm>
            <a:off x="6039921" y="4002365"/>
            <a:ext cx="1448952" cy="400050"/>
          </a:xfrm>
          <a:prstGeom prst="rect">
            <a:avLst/>
          </a:prstGeom>
          <a:noFill/>
          <a:ln>
            <a:noFill/>
          </a:ln>
          <a:effec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rPr>
              <a:t>Body/Kinesthetic</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1" name="Text Box 23"/>
          <p:cNvSpPr txBox="1">
            <a:spLocks noChangeArrowheads="1"/>
          </p:cNvSpPr>
          <p:nvPr/>
        </p:nvSpPr>
        <p:spPr bwMode="auto">
          <a:xfrm>
            <a:off x="8435903" y="3682717"/>
            <a:ext cx="2400300" cy="1143000"/>
          </a:xfrm>
          <a:prstGeom prst="rect">
            <a:avLst/>
          </a:prstGeom>
          <a:noFill/>
          <a:ln>
            <a:noFill/>
          </a:ln>
          <a:effec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rPr>
              <a:t>Intrapersonal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rPr>
              <a:t>Interpersonal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rPr>
              <a:t>Logical/Mathematical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rPr>
              <a:t>Verbal/Linguistic</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2" name="Picture 21"/>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483209" y="3721617"/>
            <a:ext cx="451590" cy="561495"/>
          </a:xfrm>
          <a:prstGeom prst="rect">
            <a:avLst/>
          </a:prstGeom>
          <a:ln>
            <a:solidFill>
              <a:schemeClr val="tx2"/>
            </a:solidFill>
          </a:ln>
        </p:spPr>
      </p:pic>
      <p:sp>
        <p:nvSpPr>
          <p:cNvPr id="23" name="Rectangle 22"/>
          <p:cNvSpPr/>
          <p:nvPr/>
        </p:nvSpPr>
        <p:spPr>
          <a:xfrm>
            <a:off x="2323374" y="5106465"/>
            <a:ext cx="7433094" cy="646331"/>
          </a:xfrm>
          <a:prstGeom prst="rect">
            <a:avLst/>
          </a:prstGeom>
        </p:spPr>
        <p:txBody>
          <a:bodyPr wrap="square">
            <a:spAutoFit/>
          </a:bodyPr>
          <a:lstStyle/>
          <a:p>
            <a:r>
              <a:rPr lang="en-US" dirty="0">
                <a:solidFill>
                  <a:srgbClr val="FF0000"/>
                </a:solidFill>
              </a:rPr>
              <a:t>The activities are geared for a variety of age groups so that you can select or adapt them to meet the mental maturity of your students</a:t>
            </a:r>
            <a:r>
              <a:rPr lang="en-US" dirty="0"/>
              <a:t>.</a:t>
            </a:r>
          </a:p>
        </p:txBody>
      </p:sp>
    </p:spTree>
    <p:extLst>
      <p:ext uri="{BB962C8B-B14F-4D97-AF65-F5344CB8AC3E}">
        <p14:creationId xmlns:p14="http://schemas.microsoft.com/office/powerpoint/2010/main" val="3849632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KIDS PROGRAM</a:t>
            </a:r>
            <a:endParaRPr lang="en-US" dirty="0"/>
          </a:p>
        </p:txBody>
      </p:sp>
      <p:sp>
        <p:nvSpPr>
          <p:cNvPr id="3" name="Text Placeholder 2"/>
          <p:cNvSpPr>
            <a:spLocks noGrp="1"/>
          </p:cNvSpPr>
          <p:nvPr>
            <p:ph type="body" idx="1"/>
          </p:nvPr>
        </p:nvSpPr>
        <p:spPr/>
        <p:txBody>
          <a:bodyPr/>
          <a:lstStyle/>
          <a:p>
            <a:r>
              <a:rPr lang="en-US" dirty="0" smtClean="0"/>
              <a:t>HOW TO USE CURRICULUM</a:t>
            </a:r>
            <a:endParaRPr lang="en-US" dirty="0"/>
          </a:p>
        </p:txBody>
      </p:sp>
    </p:spTree>
    <p:extLst>
      <p:ext uri="{BB962C8B-B14F-4D97-AF65-F5344CB8AC3E}">
        <p14:creationId xmlns:p14="http://schemas.microsoft.com/office/powerpoint/2010/main" val="4274568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4604" y="598180"/>
            <a:ext cx="2743201" cy="2322178"/>
          </a:xfrm>
        </p:spPr>
        <p:txBody>
          <a:bodyPr>
            <a:normAutofit/>
          </a:bodyPr>
          <a:lstStyle/>
          <a:p>
            <a:r>
              <a:rPr lang="en-US" sz="2800" dirty="0" smtClean="0"/>
              <a:t>GRADE LEVEL</a:t>
            </a:r>
            <a:br>
              <a:rPr lang="en-US" sz="2800" dirty="0" smtClean="0"/>
            </a:br>
            <a:r>
              <a:rPr lang="en-US" sz="2800" dirty="0" smtClean="0"/>
              <a:t>TEACHING POSTERS</a:t>
            </a:r>
            <a:endParaRPr lang="en-US" sz="2800" dirty="0"/>
          </a:p>
        </p:txBody>
      </p:sp>
      <p:sp>
        <p:nvSpPr>
          <p:cNvPr id="4" name="Text Placeholder 3"/>
          <p:cNvSpPr>
            <a:spLocks noGrp="1"/>
          </p:cNvSpPr>
          <p:nvPr>
            <p:ph type="body" sz="half" idx="2"/>
          </p:nvPr>
        </p:nvSpPr>
        <p:spPr>
          <a:xfrm>
            <a:off x="9014604" y="3165894"/>
            <a:ext cx="2566210" cy="2363638"/>
          </a:xfrm>
        </p:spPr>
        <p:txBody>
          <a:bodyPr>
            <a:normAutofit fontScale="92500"/>
          </a:bodyPr>
          <a:lstStyle/>
          <a:p>
            <a:r>
              <a:rPr lang="en-US" sz="1600" dirty="0" smtClean="0"/>
              <a:t>Each grade level except for grade 5 has an associated poster to help teach the lessons. Although, the lessons can be taught without the posters. The teaching symbols can be cut out and laminated. Use Velcro or magnets to apply to posters. Be creative!</a:t>
            </a:r>
            <a:endParaRPr lang="en-US" sz="1600" dirty="0"/>
          </a:p>
        </p:txBody>
      </p:sp>
      <p:grpSp>
        <p:nvGrpSpPr>
          <p:cNvPr id="14" name="Group 13"/>
          <p:cNvGrpSpPr/>
          <p:nvPr/>
        </p:nvGrpSpPr>
        <p:grpSpPr>
          <a:xfrm>
            <a:off x="371310" y="516454"/>
            <a:ext cx="2130552" cy="1636776"/>
            <a:chOff x="371311" y="217344"/>
            <a:chExt cx="2095844" cy="1549594"/>
          </a:xfrm>
        </p:grpSpPr>
        <p:sp>
          <p:nvSpPr>
            <p:cNvPr id="13" name="Rectangle 12"/>
            <p:cNvSpPr/>
            <p:nvPr/>
          </p:nvSpPr>
          <p:spPr>
            <a:xfrm>
              <a:off x="371311" y="217344"/>
              <a:ext cx="2095843" cy="154959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313" y="217344"/>
              <a:ext cx="2095842" cy="1549594"/>
            </a:xfrm>
            <a:prstGeom prst="rect">
              <a:avLst/>
            </a:prstGeom>
            <a:ln>
              <a:solidFill>
                <a:schemeClr val="accent6">
                  <a:lumMod val="50000"/>
                </a:schemeClr>
              </a:solidFill>
            </a:ln>
          </p:spPr>
        </p:pic>
      </p:grpSp>
      <p:pic>
        <p:nvPicPr>
          <p:cNvPr id="7" name="Picture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71310" y="2647006"/>
            <a:ext cx="2130552" cy="1636776"/>
          </a:xfrm>
          <a:prstGeom prst="rect">
            <a:avLst/>
          </a:prstGeom>
          <a:ln>
            <a:solidFill>
              <a:schemeClr val="accent6">
                <a:lumMod val="50000"/>
              </a:schemeClr>
            </a:solid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8445" y="516454"/>
            <a:ext cx="2111762" cy="1636776"/>
          </a:xfrm>
          <a:prstGeom prst="rect">
            <a:avLst/>
          </a:prstGeom>
          <a:ln>
            <a:solidFill>
              <a:schemeClr val="accent6">
                <a:lumMod val="50000"/>
              </a:schemeClr>
            </a:solidFill>
          </a:ln>
        </p:spPr>
      </p:pic>
      <p:grpSp>
        <p:nvGrpSpPr>
          <p:cNvPr id="11" name="Group 10"/>
          <p:cNvGrpSpPr/>
          <p:nvPr/>
        </p:nvGrpSpPr>
        <p:grpSpPr>
          <a:xfrm>
            <a:off x="5443269" y="511777"/>
            <a:ext cx="1636776" cy="2130552"/>
            <a:chOff x="5683199" y="658168"/>
            <a:chExt cx="2269246" cy="2898476"/>
          </a:xfrm>
        </p:grpSpPr>
        <p:sp>
          <p:nvSpPr>
            <p:cNvPr id="10" name="Rectangle 9"/>
            <p:cNvSpPr/>
            <p:nvPr/>
          </p:nvSpPr>
          <p:spPr>
            <a:xfrm>
              <a:off x="5683199" y="658168"/>
              <a:ext cx="2269245" cy="2898476"/>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83200" y="658169"/>
              <a:ext cx="2269245" cy="2898475"/>
            </a:xfrm>
            <a:prstGeom prst="rect">
              <a:avLst/>
            </a:prstGeom>
            <a:ln>
              <a:solidFill>
                <a:schemeClr val="accent6">
                  <a:lumMod val="50000"/>
                </a:schemeClr>
              </a:solidFill>
            </a:ln>
          </p:spPr>
        </p:pic>
      </p:gr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88445" y="2647006"/>
            <a:ext cx="2132330" cy="1635694"/>
          </a:xfrm>
          <a:prstGeom prst="rect">
            <a:avLst/>
          </a:prstGeom>
          <a:ln>
            <a:solidFill>
              <a:schemeClr val="accent6">
                <a:lumMod val="50000"/>
              </a:schemeClr>
            </a:solidFill>
          </a:ln>
        </p:spPr>
      </p:pic>
      <p:sp>
        <p:nvSpPr>
          <p:cNvPr id="15" name="TextBox 14"/>
          <p:cNvSpPr txBox="1"/>
          <p:nvPr/>
        </p:nvSpPr>
        <p:spPr>
          <a:xfrm>
            <a:off x="493030" y="2153230"/>
            <a:ext cx="1767157" cy="369332"/>
          </a:xfrm>
          <a:prstGeom prst="rect">
            <a:avLst/>
          </a:prstGeom>
          <a:noFill/>
        </p:spPr>
        <p:txBody>
          <a:bodyPr wrap="square" rtlCol="0">
            <a:spAutoFit/>
          </a:bodyPr>
          <a:lstStyle/>
          <a:p>
            <a:pPr algn="ctr"/>
            <a:r>
              <a:rPr lang="en-US" dirty="0" smtClean="0"/>
              <a:t>KINDERGARTEN </a:t>
            </a:r>
            <a:endParaRPr lang="en-US" dirty="0"/>
          </a:p>
        </p:txBody>
      </p:sp>
      <p:sp>
        <p:nvSpPr>
          <p:cNvPr id="16" name="TextBox 15"/>
          <p:cNvSpPr txBox="1"/>
          <p:nvPr/>
        </p:nvSpPr>
        <p:spPr>
          <a:xfrm>
            <a:off x="508620" y="4290023"/>
            <a:ext cx="1767157" cy="369332"/>
          </a:xfrm>
          <a:prstGeom prst="rect">
            <a:avLst/>
          </a:prstGeom>
          <a:noFill/>
        </p:spPr>
        <p:txBody>
          <a:bodyPr wrap="square" rtlCol="0">
            <a:spAutoFit/>
          </a:bodyPr>
          <a:lstStyle/>
          <a:p>
            <a:pPr algn="ctr"/>
            <a:r>
              <a:rPr lang="en-US" dirty="0" smtClean="0"/>
              <a:t>1</a:t>
            </a:r>
            <a:r>
              <a:rPr lang="en-US" baseline="30000" dirty="0" smtClean="0"/>
              <a:t>ST</a:t>
            </a:r>
            <a:r>
              <a:rPr lang="en-US" dirty="0" smtClean="0"/>
              <a:t> GRADE</a:t>
            </a:r>
            <a:endParaRPr lang="en-US" dirty="0"/>
          </a:p>
        </p:txBody>
      </p:sp>
      <p:sp>
        <p:nvSpPr>
          <p:cNvPr id="17" name="TextBox 16"/>
          <p:cNvSpPr txBox="1"/>
          <p:nvPr/>
        </p:nvSpPr>
        <p:spPr>
          <a:xfrm>
            <a:off x="3145977" y="2137059"/>
            <a:ext cx="1767157" cy="369332"/>
          </a:xfrm>
          <a:prstGeom prst="rect">
            <a:avLst/>
          </a:prstGeom>
          <a:noFill/>
        </p:spPr>
        <p:txBody>
          <a:bodyPr wrap="square" rtlCol="0">
            <a:spAutoFit/>
          </a:bodyPr>
          <a:lstStyle/>
          <a:p>
            <a:pPr algn="ctr"/>
            <a:r>
              <a:rPr lang="en-US" dirty="0" smtClean="0"/>
              <a:t>2</a:t>
            </a:r>
            <a:r>
              <a:rPr lang="en-US" baseline="30000" dirty="0" smtClean="0"/>
              <a:t>ND</a:t>
            </a:r>
            <a:r>
              <a:rPr lang="en-US" dirty="0" smtClean="0"/>
              <a:t> GRADE </a:t>
            </a:r>
            <a:endParaRPr lang="en-US" dirty="0"/>
          </a:p>
        </p:txBody>
      </p:sp>
      <p:sp>
        <p:nvSpPr>
          <p:cNvPr id="18" name="TextBox 17"/>
          <p:cNvSpPr txBox="1"/>
          <p:nvPr/>
        </p:nvSpPr>
        <p:spPr>
          <a:xfrm>
            <a:off x="3145977" y="4290023"/>
            <a:ext cx="1767157" cy="369332"/>
          </a:xfrm>
          <a:prstGeom prst="rect">
            <a:avLst/>
          </a:prstGeom>
          <a:noFill/>
        </p:spPr>
        <p:txBody>
          <a:bodyPr wrap="square" rtlCol="0">
            <a:spAutoFit/>
          </a:bodyPr>
          <a:lstStyle/>
          <a:p>
            <a:pPr algn="ctr"/>
            <a:r>
              <a:rPr lang="en-US" dirty="0" smtClean="0"/>
              <a:t>4</a:t>
            </a:r>
            <a:r>
              <a:rPr lang="en-US" baseline="30000" dirty="0" smtClean="0"/>
              <a:t>TH</a:t>
            </a:r>
            <a:r>
              <a:rPr lang="en-US" dirty="0" smtClean="0"/>
              <a:t> GRADE </a:t>
            </a:r>
            <a:endParaRPr lang="en-US" dirty="0"/>
          </a:p>
        </p:txBody>
      </p:sp>
      <p:sp>
        <p:nvSpPr>
          <p:cNvPr id="19" name="TextBox 18"/>
          <p:cNvSpPr txBox="1"/>
          <p:nvPr/>
        </p:nvSpPr>
        <p:spPr>
          <a:xfrm>
            <a:off x="5312887" y="2732838"/>
            <a:ext cx="1767157" cy="369332"/>
          </a:xfrm>
          <a:prstGeom prst="rect">
            <a:avLst/>
          </a:prstGeom>
          <a:noFill/>
        </p:spPr>
        <p:txBody>
          <a:bodyPr wrap="square" rtlCol="0">
            <a:spAutoFit/>
          </a:bodyPr>
          <a:lstStyle/>
          <a:p>
            <a:pPr algn="ctr"/>
            <a:r>
              <a:rPr lang="en-US" dirty="0" smtClean="0"/>
              <a:t>3</a:t>
            </a:r>
            <a:r>
              <a:rPr lang="en-US" baseline="30000" dirty="0" smtClean="0"/>
              <a:t>RD</a:t>
            </a:r>
            <a:r>
              <a:rPr lang="en-US" dirty="0" smtClean="0"/>
              <a:t> GRADE</a:t>
            </a:r>
            <a:endParaRPr lang="en-US" dirty="0"/>
          </a:p>
        </p:txBody>
      </p:sp>
      <p:grpSp>
        <p:nvGrpSpPr>
          <p:cNvPr id="22" name="Group 21"/>
          <p:cNvGrpSpPr/>
          <p:nvPr/>
        </p:nvGrpSpPr>
        <p:grpSpPr>
          <a:xfrm>
            <a:off x="5443268" y="3305627"/>
            <a:ext cx="1636777" cy="2153883"/>
            <a:chOff x="5443268" y="3305627"/>
            <a:chExt cx="1636777" cy="2153883"/>
          </a:xfrm>
        </p:grpSpPr>
        <p:sp>
          <p:nvSpPr>
            <p:cNvPr id="21" name="Rectangle 20"/>
            <p:cNvSpPr/>
            <p:nvPr/>
          </p:nvSpPr>
          <p:spPr>
            <a:xfrm>
              <a:off x="5443268" y="3305627"/>
              <a:ext cx="1636775" cy="2153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5443269" y="3328958"/>
              <a:ext cx="1636776" cy="2130552"/>
            </a:xfrm>
            <a:prstGeom prst="rect">
              <a:avLst/>
            </a:prstGeom>
          </p:spPr>
        </p:pic>
      </p:grpSp>
      <p:sp>
        <p:nvSpPr>
          <p:cNvPr id="23" name="TextBox 22"/>
          <p:cNvSpPr txBox="1"/>
          <p:nvPr/>
        </p:nvSpPr>
        <p:spPr>
          <a:xfrm>
            <a:off x="5312887" y="5483711"/>
            <a:ext cx="1767157" cy="369332"/>
          </a:xfrm>
          <a:prstGeom prst="rect">
            <a:avLst/>
          </a:prstGeom>
          <a:noFill/>
        </p:spPr>
        <p:txBody>
          <a:bodyPr wrap="square" rtlCol="0">
            <a:spAutoFit/>
          </a:bodyPr>
          <a:lstStyle/>
          <a:p>
            <a:pPr algn="ctr"/>
            <a:r>
              <a:rPr lang="en-US" dirty="0" smtClean="0"/>
              <a:t>SYMBOLS</a:t>
            </a:r>
            <a:endParaRPr lang="en-US" dirty="0"/>
          </a:p>
        </p:txBody>
      </p:sp>
    </p:spTree>
    <p:extLst>
      <p:ext uri="{BB962C8B-B14F-4D97-AF65-F5344CB8AC3E}">
        <p14:creationId xmlns:p14="http://schemas.microsoft.com/office/powerpoint/2010/main" val="147088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hildren Happy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7909083B-3485-49E7-BBE7-EFD488C62F99}" vid="{B57F6697-5DA8-422E-86BF-20B69A74A1E0}"/>
    </a:ext>
  </a:extLst>
</a:theme>
</file>

<file path=ppt/theme/theme2.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22224F2-88E2-4E19-8BE2-5AB2030F71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Children playing education presentation design (cartoon illustration, widescreen)</Template>
  <TotalTime>0</TotalTime>
  <Words>1236</Words>
  <Application>Microsoft Office PowerPoint</Application>
  <PresentationFormat>Widescreen</PresentationFormat>
  <Paragraphs>107</Paragraphs>
  <Slides>16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Euphemia</vt:lpstr>
      <vt:lpstr>Times New Roman</vt:lpstr>
      <vt:lpstr>Wingdings</vt:lpstr>
      <vt:lpstr>Children Happy 16x9</vt:lpstr>
      <vt:lpstr>SAFETYKIDS PROGRAM</vt:lpstr>
      <vt:lpstr>Be a Safety Kid Program</vt:lpstr>
      <vt:lpstr>SAFETY EDUCATION – WHY TEACH IT?</vt:lpstr>
      <vt:lpstr>Our Mascots have been designed to enhance the teachable moments, be memorable and fun.  </vt:lpstr>
      <vt:lpstr>PowerPoint Presentation</vt:lpstr>
      <vt:lpstr>PowerPoint Presentation</vt:lpstr>
      <vt:lpstr>Gardner’s “Multiple Intelligence Theory.” </vt:lpstr>
      <vt:lpstr>SAFETY KIDS PROGRAM</vt:lpstr>
      <vt:lpstr>GRADE LEVEL TEACHING POSTERS</vt:lpstr>
      <vt:lpstr>PROGRAM POSTERS</vt:lpstr>
      <vt:lpstr>SAFETY KIDS CURRICULUM CONTENT</vt:lpstr>
      <vt:lpstr>STARTING A SAFETY KIDS LESSON</vt:lpstr>
      <vt:lpstr>PowerPoint Presentation</vt:lpstr>
      <vt:lpstr>PowerPoint Presentation</vt:lpstr>
      <vt:lpstr>HOW TO EVALUATE THE PROGRAM</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2015-11-07T17:52:27Z</dcterms:created>
  <dcterms:modified xsi:type="dcterms:W3CDTF">2015-12-06T23:07:43Z</dcterms:modified>
  <cp:contentStatus/>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TC034618839991</vt:lpwstr>
  </property>
</Properties>
</file>